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3"/>
  </p:notesMasterIdLst>
  <p:sldIdLst>
    <p:sldId id="270" r:id="rId2"/>
    <p:sldId id="271" r:id="rId3"/>
    <p:sldId id="290" r:id="rId4"/>
    <p:sldId id="429" r:id="rId5"/>
    <p:sldId id="421" r:id="rId6"/>
    <p:sldId id="422" r:id="rId7"/>
    <p:sldId id="423" r:id="rId8"/>
    <p:sldId id="336" r:id="rId9"/>
    <p:sldId id="424" r:id="rId10"/>
    <p:sldId id="337" r:id="rId11"/>
    <p:sldId id="425" r:id="rId12"/>
    <p:sldId id="338" r:id="rId13"/>
    <p:sldId id="339" r:id="rId14"/>
    <p:sldId id="426" r:id="rId15"/>
    <p:sldId id="427" r:id="rId16"/>
    <p:sldId id="428" r:id="rId17"/>
    <p:sldId id="446" r:id="rId18"/>
    <p:sldId id="448" r:id="rId19"/>
    <p:sldId id="457" r:id="rId20"/>
    <p:sldId id="458" r:id="rId21"/>
    <p:sldId id="459" r:id="rId22"/>
    <p:sldId id="460" r:id="rId23"/>
    <p:sldId id="461" r:id="rId24"/>
    <p:sldId id="463" r:id="rId25"/>
    <p:sldId id="476" r:id="rId26"/>
    <p:sldId id="477" r:id="rId27"/>
    <p:sldId id="466" r:id="rId28"/>
    <p:sldId id="468" r:id="rId29"/>
    <p:sldId id="469" r:id="rId30"/>
    <p:sldId id="470" r:id="rId31"/>
    <p:sldId id="471" r:id="rId32"/>
    <p:sldId id="453" r:id="rId33"/>
    <p:sldId id="454" r:id="rId34"/>
    <p:sldId id="472" r:id="rId35"/>
    <p:sldId id="473" r:id="rId36"/>
    <p:sldId id="474" r:id="rId37"/>
    <p:sldId id="475" r:id="rId38"/>
    <p:sldId id="456" r:id="rId39"/>
    <p:sldId id="588" r:id="rId40"/>
    <p:sldId id="302" r:id="rId41"/>
    <p:sldId id="275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ACBE0B2-44BB-4322-8D63-DBF359A627FA}" v="36" dt="2018-10-21T07:14:17.82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99" autoAdjust="0"/>
    <p:restoredTop sz="94660"/>
  </p:normalViewPr>
  <p:slideViewPr>
    <p:cSldViewPr snapToGrid="0">
      <p:cViewPr varScale="1">
        <p:scale>
          <a:sx n="63" d="100"/>
          <a:sy n="63" d="100"/>
        </p:scale>
        <p:origin x="19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microsoft.com/office/2016/11/relationships/changesInfo" Target="changesInfos/changesInfo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b Sewell" userId="c802df42025d5e1f" providerId="LiveId" clId="{8ACBE0B2-44BB-4322-8D63-DBF359A627FA}"/>
    <pc:docChg chg="custSel modSld">
      <pc:chgData name="Rob Sewell" userId="c802df42025d5e1f" providerId="LiveId" clId="{8ACBE0B2-44BB-4322-8D63-DBF359A627FA}" dt="2018-10-21T07:14:26.963" v="137" actId="1076"/>
      <pc:docMkLst>
        <pc:docMk/>
      </pc:docMkLst>
      <pc:sldChg chg="addSp delSp modSp">
        <pc:chgData name="Rob Sewell" userId="c802df42025d5e1f" providerId="LiveId" clId="{8ACBE0B2-44BB-4322-8D63-DBF359A627FA}" dt="2018-10-21T07:07:12.591" v="19" actId="1076"/>
        <pc:sldMkLst>
          <pc:docMk/>
          <pc:sldMk cId="2890044983" sldId="270"/>
        </pc:sldMkLst>
        <pc:spChg chg="mod">
          <ac:chgData name="Rob Sewell" userId="c802df42025d5e1f" providerId="LiveId" clId="{8ACBE0B2-44BB-4322-8D63-DBF359A627FA}" dt="2018-10-21T07:01:25.976" v="2" actId="114"/>
          <ac:spMkLst>
            <pc:docMk/>
            <pc:sldMk cId="2890044983" sldId="270"/>
            <ac:spMk id="3" creationId="{00000000-0000-0000-0000-000000000000}"/>
          </ac:spMkLst>
        </pc:spChg>
        <pc:spChg chg="mod">
          <ac:chgData name="Rob Sewell" userId="c802df42025d5e1f" providerId="LiveId" clId="{8ACBE0B2-44BB-4322-8D63-DBF359A627FA}" dt="2018-10-21T07:02:22.026" v="11" actId="20577"/>
          <ac:spMkLst>
            <pc:docMk/>
            <pc:sldMk cId="2890044983" sldId="270"/>
            <ac:spMk id="4" creationId="{00000000-0000-0000-0000-000000000000}"/>
          </ac:spMkLst>
        </pc:spChg>
        <pc:picChg chg="del">
          <ac:chgData name="Rob Sewell" userId="c802df42025d5e1f" providerId="LiveId" clId="{8ACBE0B2-44BB-4322-8D63-DBF359A627FA}" dt="2018-10-21T07:01:09.946" v="0" actId="478"/>
          <ac:picMkLst>
            <pc:docMk/>
            <pc:sldMk cId="2890044983" sldId="270"/>
            <ac:picMk id="11" creationId="{BC062EEA-F345-4F1F-BE3B-4EF3A4587F15}"/>
          </ac:picMkLst>
        </pc:picChg>
        <pc:picChg chg="add mod">
          <ac:chgData name="Rob Sewell" userId="c802df42025d5e1f" providerId="LiveId" clId="{8ACBE0B2-44BB-4322-8D63-DBF359A627FA}" dt="2018-10-21T07:04:39.873" v="16" actId="14100"/>
          <ac:picMkLst>
            <pc:docMk/>
            <pc:sldMk cId="2890044983" sldId="270"/>
            <ac:picMk id="1026" creationId="{EA2F16E8-3F1D-4283-823A-46B99D508985}"/>
          </ac:picMkLst>
        </pc:picChg>
        <pc:picChg chg="add mod">
          <ac:chgData name="Rob Sewell" userId="c802df42025d5e1f" providerId="LiveId" clId="{8ACBE0B2-44BB-4322-8D63-DBF359A627FA}" dt="2018-10-21T07:07:12.591" v="19" actId="1076"/>
          <ac:picMkLst>
            <pc:docMk/>
            <pc:sldMk cId="2890044983" sldId="270"/>
            <ac:picMk id="1028" creationId="{A0EB2C54-B4F5-424C-B1CB-37A8B6ECCF87}"/>
          </ac:picMkLst>
        </pc:picChg>
      </pc:sldChg>
      <pc:sldChg chg="modSp">
        <pc:chgData name="Rob Sewell" userId="c802df42025d5e1f" providerId="LiveId" clId="{8ACBE0B2-44BB-4322-8D63-DBF359A627FA}" dt="2018-10-21T07:08:32.337" v="27" actId="1076"/>
        <pc:sldMkLst>
          <pc:docMk/>
          <pc:sldMk cId="348070331" sldId="271"/>
        </pc:sldMkLst>
        <pc:spChg chg="mod">
          <ac:chgData name="Rob Sewell" userId="c802df42025d5e1f" providerId="LiveId" clId="{8ACBE0B2-44BB-4322-8D63-DBF359A627FA}" dt="2018-10-21T07:08:12.636" v="23" actId="403"/>
          <ac:spMkLst>
            <pc:docMk/>
            <pc:sldMk cId="348070331" sldId="271"/>
            <ac:spMk id="2" creationId="{00000000-0000-0000-0000-000000000000}"/>
          </ac:spMkLst>
        </pc:spChg>
        <pc:spChg chg="mod">
          <ac:chgData name="Rob Sewell" userId="c802df42025d5e1f" providerId="LiveId" clId="{8ACBE0B2-44BB-4322-8D63-DBF359A627FA}" dt="2018-10-21T07:08:32.337" v="27" actId="1076"/>
          <ac:spMkLst>
            <pc:docMk/>
            <pc:sldMk cId="348070331" sldId="271"/>
            <ac:spMk id="3" creationId="{00000000-0000-0000-0000-000000000000}"/>
          </ac:spMkLst>
        </pc:spChg>
      </pc:sldChg>
      <pc:sldChg chg="modSp">
        <pc:chgData name="Rob Sewell" userId="c802df42025d5e1f" providerId="LiveId" clId="{8ACBE0B2-44BB-4322-8D63-DBF359A627FA}" dt="2018-10-21T07:12:06.612" v="97" actId="207"/>
        <pc:sldMkLst>
          <pc:docMk/>
          <pc:sldMk cId="695583612" sldId="290"/>
        </pc:sldMkLst>
        <pc:spChg chg="mod">
          <ac:chgData name="Rob Sewell" userId="c802df42025d5e1f" providerId="LiveId" clId="{8ACBE0B2-44BB-4322-8D63-DBF359A627FA}" dt="2018-10-21T07:09:11.504" v="41" actId="403"/>
          <ac:spMkLst>
            <pc:docMk/>
            <pc:sldMk cId="695583612" sldId="290"/>
            <ac:spMk id="2" creationId="{00000000-0000-0000-0000-000000000000}"/>
          </ac:spMkLst>
        </pc:spChg>
        <pc:spChg chg="mod">
          <ac:chgData name="Rob Sewell" userId="c802df42025d5e1f" providerId="LiveId" clId="{8ACBE0B2-44BB-4322-8D63-DBF359A627FA}" dt="2018-10-21T07:12:06.612" v="97" actId="207"/>
          <ac:spMkLst>
            <pc:docMk/>
            <pc:sldMk cId="695583612" sldId="290"/>
            <ac:spMk id="3" creationId="{F4ED583D-72F3-44C7-A373-2148554C28C6}"/>
          </ac:spMkLst>
        </pc:spChg>
        <pc:spChg chg="mod">
          <ac:chgData name="Rob Sewell" userId="c802df42025d5e1f" providerId="LiveId" clId="{8ACBE0B2-44BB-4322-8D63-DBF359A627FA}" dt="2018-10-21T07:09:38.272" v="49" actId="1076"/>
          <ac:spMkLst>
            <pc:docMk/>
            <pc:sldMk cId="695583612" sldId="290"/>
            <ac:spMk id="4" creationId="{CA30C46F-1848-49CA-BD84-C8E3FBD4BA5A}"/>
          </ac:spMkLst>
        </pc:spChg>
        <pc:spChg chg="mod">
          <ac:chgData name="Rob Sewell" userId="c802df42025d5e1f" providerId="LiveId" clId="{8ACBE0B2-44BB-4322-8D63-DBF359A627FA}" dt="2018-10-21T07:11:47.476" v="95" actId="14100"/>
          <ac:spMkLst>
            <pc:docMk/>
            <pc:sldMk cId="695583612" sldId="290"/>
            <ac:spMk id="25" creationId="{6FA8C723-96F4-4E22-8651-C7BD32D450B6}"/>
          </ac:spMkLst>
        </pc:spChg>
        <pc:spChg chg="mod">
          <ac:chgData name="Rob Sewell" userId="c802df42025d5e1f" providerId="LiveId" clId="{8ACBE0B2-44BB-4322-8D63-DBF359A627FA}" dt="2018-10-21T07:11:36.756" v="92" actId="14100"/>
          <ac:spMkLst>
            <pc:docMk/>
            <pc:sldMk cId="695583612" sldId="290"/>
            <ac:spMk id="27" creationId="{1604D43A-A1C8-4542-BF0D-01CB57EA6D2D}"/>
          </ac:spMkLst>
        </pc:spChg>
        <pc:spChg chg="mod">
          <ac:chgData name="Rob Sewell" userId="c802df42025d5e1f" providerId="LiveId" clId="{8ACBE0B2-44BB-4322-8D63-DBF359A627FA}" dt="2018-10-21T07:10:36.399" v="75" actId="14100"/>
          <ac:spMkLst>
            <pc:docMk/>
            <pc:sldMk cId="695583612" sldId="290"/>
            <ac:spMk id="46" creationId="{568AB2D1-E2DF-44C4-B612-8023A0E9954E}"/>
          </ac:spMkLst>
        </pc:spChg>
        <pc:spChg chg="mod">
          <ac:chgData name="Rob Sewell" userId="c802df42025d5e1f" providerId="LiveId" clId="{8ACBE0B2-44BB-4322-8D63-DBF359A627FA}" dt="2018-10-21T07:10:02.655" v="60" actId="1076"/>
          <ac:spMkLst>
            <pc:docMk/>
            <pc:sldMk cId="695583612" sldId="290"/>
            <ac:spMk id="49" creationId="{8D1E124B-7354-4E15-978F-95DE84BAE0CF}"/>
          </ac:spMkLst>
        </pc:spChg>
        <pc:grpChg chg="mod">
          <ac:chgData name="Rob Sewell" userId="c802df42025d5e1f" providerId="LiveId" clId="{8ACBE0B2-44BB-4322-8D63-DBF359A627FA}" dt="2018-10-21T07:11:44.983" v="94" actId="14100"/>
          <ac:grpSpMkLst>
            <pc:docMk/>
            <pc:sldMk cId="695583612" sldId="290"/>
            <ac:grpSpMk id="23" creationId="{DF12AD7D-7813-4A78-8B1E-82BB78F0AB77}"/>
          </ac:grpSpMkLst>
        </pc:grpChg>
        <pc:grpChg chg="mod">
          <ac:chgData name="Rob Sewell" userId="c802df42025d5e1f" providerId="LiveId" clId="{8ACBE0B2-44BB-4322-8D63-DBF359A627FA}" dt="2018-10-21T07:11:40.754" v="93" actId="1076"/>
          <ac:grpSpMkLst>
            <pc:docMk/>
            <pc:sldMk cId="695583612" sldId="290"/>
            <ac:grpSpMk id="26" creationId="{8935BF02-7B16-46B2-940F-818CB143C08E}"/>
          </ac:grpSpMkLst>
        </pc:grpChg>
        <pc:grpChg chg="mod">
          <ac:chgData name="Rob Sewell" userId="c802df42025d5e1f" providerId="LiveId" clId="{8ACBE0B2-44BB-4322-8D63-DBF359A627FA}" dt="2018-10-21T07:10:50.617" v="78" actId="1076"/>
          <ac:grpSpMkLst>
            <pc:docMk/>
            <pc:sldMk cId="695583612" sldId="290"/>
            <ac:grpSpMk id="44" creationId="{362CE31A-64F2-4108-BF18-46B17CE6D402}"/>
          </ac:grpSpMkLst>
        </pc:grpChg>
        <pc:picChg chg="mod">
          <ac:chgData name="Rob Sewell" userId="c802df42025d5e1f" providerId="LiveId" clId="{8ACBE0B2-44BB-4322-8D63-DBF359A627FA}" dt="2018-10-21T07:09:23.923" v="43" actId="1076"/>
          <ac:picMkLst>
            <pc:docMk/>
            <pc:sldMk cId="695583612" sldId="290"/>
            <ac:picMk id="5" creationId="{2C2921B0-BFE5-4F3E-9A00-C6B01D7C5E83}"/>
          </ac:picMkLst>
        </pc:picChg>
        <pc:picChg chg="mod">
          <ac:chgData name="Rob Sewell" userId="c802df42025d5e1f" providerId="LiveId" clId="{8ACBE0B2-44BB-4322-8D63-DBF359A627FA}" dt="2018-10-21T07:11:08.924" v="84" actId="14100"/>
          <ac:picMkLst>
            <pc:docMk/>
            <pc:sldMk cId="695583612" sldId="290"/>
            <ac:picMk id="24" creationId="{146D41E1-76CB-4ECD-8274-ACC32F39DB87}"/>
          </ac:picMkLst>
        </pc:picChg>
        <pc:picChg chg="mod">
          <ac:chgData name="Rob Sewell" userId="c802df42025d5e1f" providerId="LiveId" clId="{8ACBE0B2-44BB-4322-8D63-DBF359A627FA}" dt="2018-10-21T07:11:56.032" v="96" actId="1076"/>
          <ac:picMkLst>
            <pc:docMk/>
            <pc:sldMk cId="695583612" sldId="290"/>
            <ac:picMk id="28" creationId="{0CFFD2F9-3AAC-469E-92A6-691528D5EB1D}"/>
          </ac:picMkLst>
        </pc:picChg>
        <pc:picChg chg="mod">
          <ac:chgData name="Rob Sewell" userId="c802df42025d5e1f" providerId="LiveId" clId="{8ACBE0B2-44BB-4322-8D63-DBF359A627FA}" dt="2018-10-21T07:10:42.854" v="77" actId="14100"/>
          <ac:picMkLst>
            <pc:docMk/>
            <pc:sldMk cId="695583612" sldId="290"/>
            <ac:picMk id="45" creationId="{1F620A42-153F-4D31-9680-7D3735142F3B}"/>
          </ac:picMkLst>
        </pc:picChg>
        <pc:picChg chg="mod">
          <ac:chgData name="Rob Sewell" userId="c802df42025d5e1f" providerId="LiveId" clId="{8ACBE0B2-44BB-4322-8D63-DBF359A627FA}" dt="2018-10-21T07:10:07.987" v="62" actId="1076"/>
          <ac:picMkLst>
            <pc:docMk/>
            <pc:sldMk cId="695583612" sldId="290"/>
            <ac:picMk id="1026" creationId="{FC777C3D-4ACF-4CEE-869E-943258C30B03}"/>
          </ac:picMkLst>
        </pc:picChg>
      </pc:sldChg>
      <pc:sldChg chg="modSp setBg">
        <pc:chgData name="Rob Sewell" userId="c802df42025d5e1f" providerId="LiveId" clId="{8ACBE0B2-44BB-4322-8D63-DBF359A627FA}" dt="2018-10-21T07:14:26.963" v="137" actId="1076"/>
        <pc:sldMkLst>
          <pc:docMk/>
          <pc:sldMk cId="3474579323" sldId="302"/>
        </pc:sldMkLst>
        <pc:spChg chg="mod">
          <ac:chgData name="Rob Sewell" userId="c802df42025d5e1f" providerId="LiveId" clId="{8ACBE0B2-44BB-4322-8D63-DBF359A627FA}" dt="2018-10-21T07:13:30.812" v="114" actId="27636"/>
          <ac:spMkLst>
            <pc:docMk/>
            <pc:sldMk cId="3474579323" sldId="302"/>
            <ac:spMk id="2" creationId="{00000000-0000-0000-0000-000000000000}"/>
          </ac:spMkLst>
        </pc:spChg>
        <pc:spChg chg="mod">
          <ac:chgData name="Rob Sewell" userId="c802df42025d5e1f" providerId="LiveId" clId="{8ACBE0B2-44BB-4322-8D63-DBF359A627FA}" dt="2018-10-21T07:14:26.963" v="137" actId="1076"/>
          <ac:spMkLst>
            <pc:docMk/>
            <pc:sldMk cId="3474579323" sldId="302"/>
            <ac:spMk id="5" creationId="{00000000-0000-0000-0000-000000000000}"/>
          </ac:spMkLst>
        </pc:spChg>
      </pc:sldChg>
      <pc:sldChg chg="modSp setBg">
        <pc:chgData name="Rob Sewell" userId="c802df42025d5e1f" providerId="LiveId" clId="{8ACBE0B2-44BB-4322-8D63-DBF359A627FA}" dt="2018-10-21T07:12:56.697" v="100"/>
        <pc:sldMkLst>
          <pc:docMk/>
          <pc:sldMk cId="3726103297" sldId="588"/>
        </pc:sldMkLst>
        <pc:spChg chg="mod">
          <ac:chgData name="Rob Sewell" userId="c802df42025d5e1f" providerId="LiveId" clId="{8ACBE0B2-44BB-4322-8D63-DBF359A627FA}" dt="2018-10-21T07:12:45.978" v="99" actId="207"/>
          <ac:spMkLst>
            <pc:docMk/>
            <pc:sldMk cId="3726103297" sldId="588"/>
            <ac:spMk id="2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A4161A-9C43-47F8-895A-3365349F8C43}" type="datetimeFigureOut">
              <a:rPr lang="en-GB" smtClean="0"/>
              <a:t>21/10/2018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3A32CE-ECE5-41AE-BA0B-1C8492B0B33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64488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F2A70B-78F2-4DCF-B53B-C990D2FAFB8A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62735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1F959-82F6-454F-9941-B80FF69AD3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6D41E3-E3C5-4EA8-BA0C-5F94A525B4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8B4824-55AA-4A56-B69F-96CBB11B68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42EBD-E1BD-4E2C-8463-E7326984FA63}" type="datetimeFigureOut">
              <a:rPr lang="en-GB" smtClean="0"/>
              <a:t>21/10/2018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F75E3A-3F30-45F5-99CE-F23FC31132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857594-14AC-4684-9FBD-501E46C3A3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29416-70D3-471C-8FA7-1642F6FEF71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95433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60ED64-51F9-4A1B-A25C-A0D992A70D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D83334-8142-4826-B26D-2D29872435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4E39F6-3BD1-494B-9B42-C2C7E7D296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42EBD-E1BD-4E2C-8463-E7326984FA63}" type="datetimeFigureOut">
              <a:rPr lang="en-GB" smtClean="0"/>
              <a:t>21/10/2018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91528C-46E6-4A0D-AED4-476C115E83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BFB310-1EF1-4949-A919-47E5215C4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29416-70D3-471C-8FA7-1642F6FEF71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62796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4F09212-0CF9-467E-9CA5-30BC65C22A9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8EC02FC-A149-4646-B9E6-31B5CCAB14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121FFD-D4CB-40C1-BFF8-D008F2DCF7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42EBD-E1BD-4E2C-8463-E7326984FA63}" type="datetimeFigureOut">
              <a:rPr lang="en-GB" smtClean="0"/>
              <a:t>21/10/2018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411EA2-0C8B-4455-B7C9-062F6F4BA8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7B38A2-1D14-4ED9-A85C-8D6DF4BF64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29416-70D3-471C-8FA7-1642F6FEF71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01028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ix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1"/>
          </p:nvPr>
        </p:nvSpPr>
        <p:spPr>
          <a:xfrm>
            <a:off x="845428" y="2495017"/>
            <a:ext cx="2846386" cy="109378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lang="en-US" sz="1400" kern="1200" dirty="0">
                <a:solidFill>
                  <a:schemeClr val="bg2">
                    <a:lumMod val="50000"/>
                  </a:schemeClr>
                </a:solidFill>
                <a:latin typeface="+mn-lt"/>
                <a:ea typeface="Gotham Light" charset="0"/>
                <a:cs typeface="Gotham Light" charset="0"/>
              </a:defRPr>
            </a:lvl1pPr>
            <a:lvl2pPr marL="457086" indent="0">
              <a:buNone/>
              <a:defRPr/>
            </a:lvl2pPr>
            <a:lvl3pPr marL="914171" indent="0">
              <a:buNone/>
              <a:defRPr/>
            </a:lvl3pPr>
            <a:lvl4pPr marL="1371257" indent="0">
              <a:buNone/>
              <a:defRPr/>
            </a:lvl4pPr>
            <a:lvl5pPr marL="182834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19"/>
          <p:cNvSpPr>
            <a:spLocks noGrp="1"/>
          </p:cNvSpPr>
          <p:nvPr>
            <p:ph type="body" sz="quarter" idx="12"/>
          </p:nvPr>
        </p:nvSpPr>
        <p:spPr>
          <a:xfrm>
            <a:off x="4777258" y="2495017"/>
            <a:ext cx="2846386" cy="109378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lang="en-US" sz="1400" kern="1200" dirty="0">
                <a:solidFill>
                  <a:schemeClr val="bg2">
                    <a:lumMod val="50000"/>
                  </a:schemeClr>
                </a:solidFill>
                <a:latin typeface="+mn-lt"/>
                <a:ea typeface="Gotham Light" charset="0"/>
                <a:cs typeface="Gotham Light" charset="0"/>
              </a:defRPr>
            </a:lvl1pPr>
            <a:lvl2pPr marL="457086" indent="0">
              <a:buNone/>
              <a:defRPr/>
            </a:lvl2pPr>
            <a:lvl3pPr marL="914171" indent="0">
              <a:buNone/>
              <a:defRPr/>
            </a:lvl3pPr>
            <a:lvl4pPr marL="1371257" indent="0">
              <a:buNone/>
              <a:defRPr/>
            </a:lvl4pPr>
            <a:lvl5pPr marL="182834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8554536" y="2495017"/>
            <a:ext cx="2846386" cy="109378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lang="en-US" sz="1400" kern="1200" dirty="0">
                <a:solidFill>
                  <a:schemeClr val="bg2">
                    <a:lumMod val="50000"/>
                  </a:schemeClr>
                </a:solidFill>
                <a:latin typeface="+mn-lt"/>
                <a:ea typeface="Gotham Light" charset="0"/>
                <a:cs typeface="Gotham Light" charset="0"/>
              </a:defRPr>
            </a:lvl1pPr>
            <a:lvl2pPr marL="457086" indent="0">
              <a:buNone/>
              <a:defRPr/>
            </a:lvl2pPr>
            <a:lvl3pPr marL="914171" indent="0">
              <a:buNone/>
              <a:defRPr/>
            </a:lvl3pPr>
            <a:lvl4pPr marL="1371257" indent="0">
              <a:buNone/>
              <a:defRPr/>
            </a:lvl4pPr>
            <a:lvl5pPr marL="182834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19"/>
          <p:cNvSpPr>
            <a:spLocks noGrp="1"/>
          </p:cNvSpPr>
          <p:nvPr>
            <p:ph type="body" sz="quarter" idx="14"/>
          </p:nvPr>
        </p:nvSpPr>
        <p:spPr>
          <a:xfrm>
            <a:off x="845428" y="4648829"/>
            <a:ext cx="2846386" cy="109378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lang="en-US" sz="1400" kern="1200" dirty="0">
                <a:solidFill>
                  <a:schemeClr val="bg2">
                    <a:lumMod val="50000"/>
                  </a:schemeClr>
                </a:solidFill>
                <a:latin typeface="+mn-lt"/>
                <a:ea typeface="Gotham Light" charset="0"/>
                <a:cs typeface="Gotham Light" charset="0"/>
              </a:defRPr>
            </a:lvl1pPr>
            <a:lvl2pPr marL="457086" indent="0">
              <a:buNone/>
              <a:defRPr/>
            </a:lvl2pPr>
            <a:lvl3pPr marL="914171" indent="0">
              <a:buNone/>
              <a:defRPr/>
            </a:lvl3pPr>
            <a:lvl4pPr marL="1371257" indent="0">
              <a:buNone/>
              <a:defRPr/>
            </a:lvl4pPr>
            <a:lvl5pPr marL="182834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19"/>
          <p:cNvSpPr>
            <a:spLocks noGrp="1"/>
          </p:cNvSpPr>
          <p:nvPr>
            <p:ph type="body" sz="quarter" idx="15"/>
          </p:nvPr>
        </p:nvSpPr>
        <p:spPr>
          <a:xfrm>
            <a:off x="4777258" y="4648829"/>
            <a:ext cx="2846386" cy="109378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lang="en-US" sz="1400" kern="1200" dirty="0">
                <a:solidFill>
                  <a:schemeClr val="bg2">
                    <a:lumMod val="50000"/>
                  </a:schemeClr>
                </a:solidFill>
                <a:latin typeface="+mn-lt"/>
                <a:ea typeface="Gotham Light" charset="0"/>
                <a:cs typeface="Gotham Light" charset="0"/>
              </a:defRPr>
            </a:lvl1pPr>
            <a:lvl2pPr marL="457086" indent="0">
              <a:buNone/>
              <a:defRPr/>
            </a:lvl2pPr>
            <a:lvl3pPr marL="914171" indent="0">
              <a:buNone/>
              <a:defRPr/>
            </a:lvl3pPr>
            <a:lvl4pPr marL="1371257" indent="0">
              <a:buNone/>
              <a:defRPr/>
            </a:lvl4pPr>
            <a:lvl5pPr marL="182834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19"/>
          <p:cNvSpPr>
            <a:spLocks noGrp="1"/>
          </p:cNvSpPr>
          <p:nvPr>
            <p:ph type="body" sz="quarter" idx="16"/>
          </p:nvPr>
        </p:nvSpPr>
        <p:spPr>
          <a:xfrm>
            <a:off x="8554536" y="4648829"/>
            <a:ext cx="2846386" cy="109378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lang="en-US" sz="1400" kern="1200" dirty="0">
                <a:solidFill>
                  <a:schemeClr val="bg2">
                    <a:lumMod val="50000"/>
                  </a:schemeClr>
                </a:solidFill>
                <a:latin typeface="+mn-lt"/>
                <a:ea typeface="Gotham Light" charset="0"/>
                <a:cs typeface="Gotham Light" charset="0"/>
              </a:defRPr>
            </a:lvl1pPr>
            <a:lvl2pPr marL="457086" indent="0">
              <a:buNone/>
              <a:defRPr/>
            </a:lvl2pPr>
            <a:lvl3pPr marL="914171" indent="0">
              <a:buNone/>
              <a:defRPr/>
            </a:lvl3pPr>
            <a:lvl4pPr marL="1371257" indent="0">
              <a:buNone/>
              <a:defRPr/>
            </a:lvl4pPr>
            <a:lvl5pPr marL="182834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921266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097969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0"/>
          <p:cNvSpPr>
            <a:spLocks noGrp="1"/>
          </p:cNvSpPr>
          <p:nvPr>
            <p:ph type="body" sz="quarter" idx="10" hasCustomPrompt="1"/>
          </p:nvPr>
        </p:nvSpPr>
        <p:spPr>
          <a:xfrm>
            <a:off x="421715" y="2347557"/>
            <a:ext cx="4907376" cy="520700"/>
          </a:xfrm>
        </p:spPr>
        <p:txBody>
          <a:bodyPr anchor="b">
            <a:noAutofit/>
          </a:bodyPr>
          <a:lstStyle>
            <a:lvl1pPr marL="0" indent="0" algn="l" defTabSz="1218895" rtl="0" eaLnBrk="1" latinLnBrk="0" hangingPunct="1">
              <a:buNone/>
              <a:defRPr lang="en-US" sz="2666" b="0" i="0" kern="1200" dirty="0">
                <a:solidFill>
                  <a:schemeClr val="accent3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895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Title Here</a:t>
            </a:r>
          </a:p>
        </p:txBody>
      </p:sp>
      <p:sp>
        <p:nvSpPr>
          <p:cNvPr id="10" name="Text Placeholder 30"/>
          <p:cNvSpPr>
            <a:spLocks noGrp="1"/>
          </p:cNvSpPr>
          <p:nvPr>
            <p:ph type="body" sz="quarter" idx="14" hasCustomPrompt="1"/>
          </p:nvPr>
        </p:nvSpPr>
        <p:spPr>
          <a:xfrm>
            <a:off x="6494794" y="2347557"/>
            <a:ext cx="4907376" cy="520700"/>
          </a:xfrm>
        </p:spPr>
        <p:txBody>
          <a:bodyPr anchor="b">
            <a:noAutofit/>
          </a:bodyPr>
          <a:lstStyle>
            <a:lvl1pPr marL="0" indent="0" algn="l" defTabSz="1218895" rtl="0" eaLnBrk="1" latinLnBrk="0" hangingPunct="1">
              <a:buNone/>
              <a:defRPr lang="en-US" sz="2666" b="0" i="0" kern="1200" dirty="0">
                <a:solidFill>
                  <a:schemeClr val="accent3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895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Title Here</a:t>
            </a:r>
          </a:p>
        </p:txBody>
      </p:sp>
      <p:sp>
        <p:nvSpPr>
          <p:cNvPr id="13" name="Text Placeholder 20"/>
          <p:cNvSpPr>
            <a:spLocks noGrp="1"/>
          </p:cNvSpPr>
          <p:nvPr>
            <p:ph type="body" sz="quarter" idx="13"/>
          </p:nvPr>
        </p:nvSpPr>
        <p:spPr>
          <a:xfrm>
            <a:off x="421714" y="2949801"/>
            <a:ext cx="4907376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6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8895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4" name="Text Placeholder 20"/>
          <p:cNvSpPr>
            <a:spLocks noGrp="1"/>
          </p:cNvSpPr>
          <p:nvPr>
            <p:ph type="body" sz="quarter" idx="15"/>
          </p:nvPr>
        </p:nvSpPr>
        <p:spPr>
          <a:xfrm>
            <a:off x="6494793" y="2949801"/>
            <a:ext cx="4907376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6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8895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28207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resentation 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911425" y="1412778"/>
            <a:ext cx="10363200" cy="930027"/>
          </a:xfrm>
          <a:prstGeom prst="rect">
            <a:avLst/>
          </a:prstGeom>
        </p:spPr>
        <p:txBody>
          <a:bodyPr anchor="ctr"/>
          <a:lstStyle>
            <a:lvl1pPr algn="ctr">
              <a:defRPr sz="3301" b="1" cap="none" baseline="0">
                <a:solidFill>
                  <a:schemeClr val="bg1"/>
                </a:solidFill>
                <a:effectLst>
                  <a:outerShdw blurRad="38100" dist="50800" dir="5400000" algn="t" rotWithShape="0">
                    <a:prstClr val="black">
                      <a:alpha val="40000"/>
                    </a:prstClr>
                  </a:outerShdw>
                </a:effectLst>
                <a:latin typeface="Ubuntu Mono" panose="020B0509030602030204" pitchFamily="49" charset="0"/>
                <a:ea typeface="Roboto Black" panose="02000000000000000000" pitchFamily="2" charset="0"/>
              </a:defRPr>
            </a:lvl1pPr>
          </a:lstStyle>
          <a:p>
            <a:r>
              <a:rPr lang="de-DE" dirty="0" err="1"/>
              <a:t>Presentation</a:t>
            </a:r>
            <a:r>
              <a:rPr lang="de-DE" dirty="0"/>
              <a:t> Title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899254" y="6093299"/>
            <a:ext cx="6156853" cy="564083"/>
          </a:xfrm>
        </p:spPr>
        <p:txBody>
          <a:bodyPr anchor="t"/>
          <a:lstStyle>
            <a:lvl1pPr marL="0" indent="0" algn="l">
              <a:buNone/>
              <a:defRPr sz="1500" i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Ubuntu Mono" panose="020B0509030602030204" pitchFamily="49" charset="0"/>
                <a:ea typeface="Roboto Condensed" panose="02000000000000000000" pitchFamily="2" charset="0"/>
              </a:defRPr>
            </a:lvl1pPr>
            <a:lvl2pPr marL="342991" indent="0">
              <a:buNone/>
              <a:defRPr sz="1350"/>
            </a:lvl2pPr>
            <a:lvl3pPr marL="685983" indent="0">
              <a:buNone/>
              <a:defRPr sz="1200"/>
            </a:lvl3pPr>
            <a:lvl4pPr marL="1028974" indent="0">
              <a:buNone/>
              <a:defRPr sz="1050"/>
            </a:lvl4pPr>
            <a:lvl5pPr marL="1371966" indent="0">
              <a:buNone/>
              <a:defRPr sz="1050"/>
            </a:lvl5pPr>
            <a:lvl6pPr marL="1714957" indent="0">
              <a:buNone/>
              <a:defRPr sz="1050"/>
            </a:lvl6pPr>
            <a:lvl7pPr marL="2057949" indent="0">
              <a:buNone/>
              <a:defRPr sz="1050"/>
            </a:lvl7pPr>
            <a:lvl8pPr marL="2400940" indent="0">
              <a:buNone/>
              <a:defRPr sz="1050"/>
            </a:lvl8pPr>
            <a:lvl9pPr marL="2743932" indent="0">
              <a:buNone/>
              <a:defRPr sz="1050"/>
            </a:lvl9pPr>
          </a:lstStyle>
          <a:p>
            <a:pPr lvl="0"/>
            <a:r>
              <a:rPr lang="de-DE" dirty="0" err="1"/>
              <a:t>Presenter</a:t>
            </a:r>
            <a:r>
              <a:rPr lang="de-DE" dirty="0"/>
              <a:t> Name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0" hasCustomPrompt="1"/>
          </p:nvPr>
        </p:nvSpPr>
        <p:spPr>
          <a:xfrm>
            <a:off x="912285" y="2781300"/>
            <a:ext cx="10363200" cy="935038"/>
          </a:xfrm>
        </p:spPr>
        <p:txBody>
          <a:bodyPr/>
          <a:lstStyle>
            <a:lvl1pPr marL="0" indent="0" algn="ctr">
              <a:buNone/>
              <a:defRPr baseline="0"/>
            </a:lvl1pPr>
          </a:lstStyle>
          <a:p>
            <a:pPr lvl="0"/>
            <a:r>
              <a:rPr lang="de-DE" dirty="0" err="1"/>
              <a:t>Presentation</a:t>
            </a:r>
            <a:r>
              <a:rPr lang="de-DE" dirty="0"/>
              <a:t> </a:t>
            </a:r>
            <a:r>
              <a:rPr lang="de-DE" dirty="0" err="1"/>
              <a:t>Subtitle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8361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1239A-D671-45C2-8C80-02D649FDC3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5CED05-75AA-4594-91AF-A4C45D1DF9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4FF402-819D-4BC5-A8C3-307F08817E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42EBD-E1BD-4E2C-8463-E7326984FA63}" type="datetimeFigureOut">
              <a:rPr lang="en-GB" smtClean="0"/>
              <a:t>21/10/2018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542551-CF46-471A-909F-EA78C8AB2C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F56683-501E-44D2-A87B-7A5958E520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29416-70D3-471C-8FA7-1642F6FEF71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43647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9273CF-9E60-4B8D-9D2A-9F07D5C02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B5303D-7E25-463B-B805-198D82022F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BE5D2D-7248-4EE9-809F-DE45F38FCA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42EBD-E1BD-4E2C-8463-E7326984FA63}" type="datetimeFigureOut">
              <a:rPr lang="en-GB" smtClean="0"/>
              <a:t>21/10/2018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468999-E2AE-4F7C-BC52-777C9BFC68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165CC0-E05D-4C37-8FFF-2CFAAE8C7A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29416-70D3-471C-8FA7-1642F6FEF71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05623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CE9257-5E75-4F2A-8527-220835885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604027-5181-4805-9EF7-FD6C0041B2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849894-1D70-4EE1-B5F7-6B2D231E2B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6F96EE-FFA1-4A67-9C7B-916419573C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42EBD-E1BD-4E2C-8463-E7326984FA63}" type="datetimeFigureOut">
              <a:rPr lang="en-GB" smtClean="0"/>
              <a:t>21/10/2018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B8FC32-A9C0-4556-9921-FA3ECD3813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F99C3C-92C9-45F9-AC53-92A8A59D18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29416-70D3-471C-8FA7-1642F6FEF71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13173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AB2A55-14F7-46D2-843C-BFFAABEA1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5D5B39-1953-4823-BA00-69E63E8809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5C84D2-66E8-415A-8A4B-0CAAD13BDC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D536C9F-87CE-4334-B69B-BD654E4C6C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B7AC0D-37B4-4661-9F91-016F1EFA957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D5848F4-EE8D-4E73-8788-A0B20E4375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42EBD-E1BD-4E2C-8463-E7326984FA63}" type="datetimeFigureOut">
              <a:rPr lang="en-GB" smtClean="0"/>
              <a:t>21/10/2018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F192407-DC2A-45A0-A64B-A157469911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F76BC2C-1A69-41C3-860D-CD4BD2837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29416-70D3-471C-8FA7-1642F6FEF71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02095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D6EF2-D4AD-497B-B7A0-1E3DD7C2E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A90EE77-2BCB-4273-8FA3-EA875CE4F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42EBD-E1BD-4E2C-8463-E7326984FA63}" type="datetimeFigureOut">
              <a:rPr lang="en-GB" smtClean="0"/>
              <a:t>21/10/2018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0E4BC4-D4D6-4E52-BA21-27B2D48D7A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F02200-342D-4679-8255-FC4363406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29416-70D3-471C-8FA7-1642F6FEF71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61209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35E6F72-9C17-487B-AB78-E68DFB4A7E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42EBD-E1BD-4E2C-8463-E7326984FA63}" type="datetimeFigureOut">
              <a:rPr lang="en-GB" smtClean="0"/>
              <a:t>21/10/2018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11AC67A-4305-4088-A6E4-2BF7897DA6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B2CB39-2D62-45C4-81A4-E37F0226F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29416-70D3-471C-8FA7-1642F6FEF71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30281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E83557-3C0A-4662-9189-3A7892123E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2D19F1-6235-4D66-9DA1-18CBCB7479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7373E6-C2A5-4110-B889-586A919993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9F0F75-F408-4BE7-968C-6008416ED5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42EBD-E1BD-4E2C-8463-E7326984FA63}" type="datetimeFigureOut">
              <a:rPr lang="en-GB" smtClean="0"/>
              <a:t>21/10/2018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8C1161-7D10-4682-96EA-365EB3BF18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A00578-9233-4C6B-8A00-8A84977841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29416-70D3-471C-8FA7-1642F6FEF71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08444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C2C221-5C16-4511-BC84-423E0025F2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E9F1368-9FEC-4636-A1AB-7BC67525A62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C7A196-D9AC-43A6-86EC-AA461EFC09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504024-3B7D-45D2-99FB-22E14BD121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42EBD-E1BD-4E2C-8463-E7326984FA63}" type="datetimeFigureOut">
              <a:rPr lang="en-GB" smtClean="0"/>
              <a:t>21/10/2018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04B1C8-73CB-4DBC-ADD1-A7A365D72D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A6785C-D6CF-4AFD-84F2-02308A5D93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29416-70D3-471C-8FA7-1642F6FEF71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24272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A3CA5AE-47B4-4C10-8924-057F605715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59CBB6-76AC-43B0-A537-93E1AE2B08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0C3D25-69F8-4C97-9C27-9B896C4916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042EBD-E1BD-4E2C-8463-E7326984FA63}" type="datetimeFigureOut">
              <a:rPr lang="en-GB" smtClean="0"/>
              <a:t>21/10/2018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5D8DDA-090D-4FFB-8EC2-CAC5C5FD2D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32F00F-1913-4109-9CA4-46B57618DB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529416-70D3-471C-8FA7-1642F6FEF71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73001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4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48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nam03.safelinks.protection.outlook.com/?url=https://forms.office.com/Pages/ResponsePage.aspx?id%3DPRtzXX0eZUSYU3PvKridQTECVnStr0tNlZOsYYEU5IJUOUhCSlg3OTZIUzk5N0dESlpGV1pNUFVTUy4u&amp;data=02|01||07f8dadf09ba4a459a9f08d62c879e0d|84df9e7fe9f640afb435aaaaaaaaaaaa|1|0|636745358309818690&amp;sdata=FYQyeWJwsK//kRoQcH3Esm82aCnl61DvwWtD6/pr%2BYk%3D&amp;reserved=0" TargetMode="External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151784" y="6123708"/>
            <a:ext cx="4617640" cy="564083"/>
          </a:xfrm>
        </p:spPr>
        <p:txBody>
          <a:bodyPr>
            <a:normAutofit lnSpcReduction="10000"/>
          </a:bodyPr>
          <a:lstStyle/>
          <a:p>
            <a:r>
              <a:rPr lang="de-DE" sz="1800" i="0" dirty="0">
                <a:latin typeface="+mn-lt"/>
              </a:rPr>
              <a:t>Rob Sewell @sqldbawithbeard https://sqldbawith</a:t>
            </a:r>
            <a:r>
              <a:rPr lang="de-DE" sz="1800" i="0" dirty="0">
                <a:solidFill>
                  <a:srgbClr val="FF0000"/>
                </a:solidFill>
                <a:latin typeface="+mn-lt"/>
              </a:rPr>
              <a:t>A</a:t>
            </a:r>
            <a:r>
              <a:rPr lang="de-DE" sz="1800" i="0" dirty="0">
                <a:latin typeface="+mn-lt"/>
              </a:rPr>
              <a:t>beard.com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0"/>
          </p:nvPr>
        </p:nvSpPr>
        <p:spPr>
          <a:xfrm>
            <a:off x="2314595" y="1970459"/>
            <a:ext cx="6911220" cy="701461"/>
          </a:xfrm>
        </p:spPr>
        <p:txBody>
          <a:bodyPr>
            <a:noAutofit/>
          </a:bodyPr>
          <a:lstStyle/>
          <a:p>
            <a:r>
              <a:rPr lang="en-GB" sz="4501" dirty="0">
                <a:solidFill>
                  <a:schemeClr val="tx2"/>
                </a:solidFill>
                <a:ea typeface="Roboto Black" panose="02000000000000000000" pitchFamily="2" charset="0"/>
                <a:cs typeface="Arial" panose="020B0604020202020204" pitchFamily="34" charset="0"/>
              </a:rPr>
              <a:t>Writing PowerShell </a:t>
            </a:r>
          </a:p>
          <a:p>
            <a:r>
              <a:rPr lang="en-GB" sz="4501" dirty="0">
                <a:solidFill>
                  <a:schemeClr val="tx2"/>
                </a:solidFill>
                <a:ea typeface="Roboto Black" panose="02000000000000000000" pitchFamily="2" charset="0"/>
                <a:cs typeface="Arial" panose="020B0604020202020204" pitchFamily="34" charset="0"/>
              </a:rPr>
              <a:t>with VS Code</a:t>
            </a:r>
            <a:endParaRPr lang="de-DE" sz="450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344" y="62187"/>
            <a:ext cx="1227497" cy="2021139"/>
          </a:xfrm>
          <a:prstGeom prst="rect">
            <a:avLst/>
          </a:prstGeom>
          <a:effectLst>
            <a:softEdge rad="533400"/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2504" y="4666652"/>
            <a:ext cx="1227497" cy="2021139"/>
          </a:xfrm>
          <a:prstGeom prst="rect">
            <a:avLst/>
          </a:prstGeom>
          <a:effectLst>
            <a:softEdge rad="444500"/>
          </a:effectLst>
        </p:spPr>
      </p:pic>
      <p:pic>
        <p:nvPicPr>
          <p:cNvPr id="1026" name="Picture 2" descr="https://avatars0.githubusercontent.com/u/11524380?s=400&amp;v=4">
            <a:extLst>
              <a:ext uri="{FF2B5EF4-FFF2-40B4-BE49-F238E27FC236}">
                <a16:creationId xmlns:a16="http://schemas.microsoft.com/office/drawing/2014/main" id="{EA2F16E8-3F1D-4283-823A-46B99D5089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5535" y="-30922"/>
            <a:ext cx="1859722" cy="1859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upload.wikimedia.org/wikipedia/commons/thumb/2/2d/Visual_Studio_Code_1.18_icon.svg/1200px-Visual_Studio_Code_1.18_icon.svg.png">
            <a:extLst>
              <a:ext uri="{FF2B5EF4-FFF2-40B4-BE49-F238E27FC236}">
                <a16:creationId xmlns:a16="http://schemas.microsoft.com/office/drawing/2014/main" id="{A0EB2C54-B4F5-424C-B1CB-37A8B6ECCF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610" y="4918215"/>
            <a:ext cx="1885421" cy="1877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0044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116B1F7-4273-4FC4-9C23-DDA08BF44666}"/>
              </a:ext>
            </a:extLst>
          </p:cNvPr>
          <p:cNvPicPr>
            <a:picLocks noGrp="1" noChangeAspect="1"/>
          </p:cNvPicPr>
          <p:nvPr>
            <p:ph sz="quarter" idx="4294967295"/>
          </p:nvPr>
        </p:nvPicPr>
        <p:blipFill>
          <a:blip r:embed="rId2"/>
          <a:stretch>
            <a:fillRect/>
          </a:stretch>
        </p:blipFill>
        <p:spPr>
          <a:xfrm>
            <a:off x="2320131" y="1152525"/>
            <a:ext cx="7551738" cy="4459288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53E16ADB-5B3B-4086-A261-D6274ABB7FB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948894" y="332657"/>
            <a:ext cx="4294212" cy="717773"/>
          </a:xfrm>
        </p:spPr>
        <p:txBody>
          <a:bodyPr/>
          <a:lstStyle/>
          <a:p>
            <a:pPr algn="ctr"/>
            <a:r>
              <a:rPr lang="en-CA" dirty="0"/>
              <a:t>Multi-Language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FC0DDA-BAE4-4660-804E-DB003A6C44F5}"/>
              </a:ext>
            </a:extLst>
          </p:cNvPr>
          <p:cNvSpPr txBox="1"/>
          <p:nvPr/>
        </p:nvSpPr>
        <p:spPr>
          <a:xfrm>
            <a:off x="3935760" y="6063808"/>
            <a:ext cx="4320480" cy="461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399" dirty="0">
                <a:solidFill>
                  <a:srgbClr val="002060"/>
                </a:solidFill>
              </a:rPr>
              <a:t>https://code.visualstudio.com/ </a:t>
            </a:r>
            <a:endParaRPr lang="en-GB" sz="2399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80969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CA" dirty="0"/>
              <a:t>Multi-Language</a:t>
            </a:r>
            <a:endParaRPr lang="en-US" dirty="0"/>
          </a:p>
        </p:txBody>
      </p:sp>
      <p:sp>
        <p:nvSpPr>
          <p:cNvPr id="15" name="Content Placeholder 14"/>
          <p:cNvSpPr>
            <a:spLocks noGrp="1"/>
          </p:cNvSpPr>
          <p:nvPr>
            <p:ph type="body" sz="quarter" idx="13"/>
          </p:nvPr>
        </p:nvSpPr>
        <p:spPr>
          <a:xfrm>
            <a:off x="573291" y="1433571"/>
            <a:ext cx="4906098" cy="3267357"/>
          </a:xfrm>
        </p:spPr>
        <p:txBody>
          <a:bodyPr>
            <a:noAutofit/>
          </a:bodyPr>
          <a:lstStyle/>
          <a:p>
            <a:pPr algn="ctr"/>
            <a:r>
              <a:rPr lang="en-GB" sz="2666" dirty="0"/>
              <a:t>Batch</a:t>
            </a:r>
          </a:p>
          <a:p>
            <a:pPr algn="ctr"/>
            <a:r>
              <a:rPr lang="en-GB" sz="2666" dirty="0"/>
              <a:t>C#</a:t>
            </a:r>
          </a:p>
          <a:p>
            <a:pPr algn="ctr"/>
            <a:r>
              <a:rPr lang="en-GB" sz="2666" dirty="0"/>
              <a:t>C++</a:t>
            </a:r>
          </a:p>
          <a:p>
            <a:pPr algn="ctr"/>
            <a:r>
              <a:rPr lang="en-GB" sz="2666" dirty="0"/>
              <a:t>Clojure</a:t>
            </a:r>
          </a:p>
          <a:p>
            <a:pPr algn="ctr"/>
            <a:r>
              <a:rPr lang="en-GB" sz="2666" dirty="0"/>
              <a:t>Coffee Script</a:t>
            </a:r>
          </a:p>
          <a:p>
            <a:pPr algn="ctr"/>
            <a:r>
              <a:rPr lang="en-GB" sz="2666" dirty="0"/>
              <a:t>CSS</a:t>
            </a:r>
          </a:p>
          <a:p>
            <a:pPr algn="ctr"/>
            <a:r>
              <a:rPr lang="en-GB" sz="2666" dirty="0" err="1"/>
              <a:t>Dockerfile</a:t>
            </a:r>
            <a:endParaRPr lang="en-GB" sz="2666" dirty="0"/>
          </a:p>
          <a:p>
            <a:pPr algn="ctr"/>
            <a:r>
              <a:rPr lang="en-GB" sz="2666" dirty="0"/>
              <a:t>F#</a:t>
            </a:r>
          </a:p>
          <a:p>
            <a:pPr algn="ctr"/>
            <a:r>
              <a:rPr lang="en-GB" sz="2666" dirty="0"/>
              <a:t>Go</a:t>
            </a:r>
          </a:p>
          <a:p>
            <a:pPr algn="ctr"/>
            <a:r>
              <a:rPr lang="en-GB" sz="2666" dirty="0"/>
              <a:t>Groovy</a:t>
            </a:r>
          </a:p>
          <a:p>
            <a:pPr algn="ctr"/>
            <a:r>
              <a:rPr lang="en-GB" sz="2666" dirty="0"/>
              <a:t>Jade</a:t>
            </a:r>
          </a:p>
          <a:p>
            <a:pPr algn="ctr"/>
            <a:r>
              <a:rPr lang="en-GB" sz="2666" dirty="0"/>
              <a:t>Java</a:t>
            </a:r>
          </a:p>
          <a:p>
            <a:pPr algn="ctr"/>
            <a:r>
              <a:rPr lang="en-GB" sz="2666" dirty="0"/>
              <a:t>JavaScript</a:t>
            </a:r>
          </a:p>
          <a:p>
            <a:pPr algn="ctr"/>
            <a:r>
              <a:rPr lang="en-GB" sz="2666" dirty="0"/>
              <a:t>JSON</a:t>
            </a:r>
          </a:p>
          <a:p>
            <a:pPr algn="ctr"/>
            <a:r>
              <a:rPr lang="en-GB" sz="2666" dirty="0" err="1"/>
              <a:t>HandleBars</a:t>
            </a:r>
            <a:endParaRPr lang="en-GB" sz="2666" dirty="0"/>
          </a:p>
          <a:p>
            <a:pPr algn="ctr"/>
            <a:r>
              <a:rPr lang="en-GB" sz="2666" dirty="0"/>
              <a:t>HTML</a:t>
            </a:r>
          </a:p>
          <a:p>
            <a:pPr algn="ctr"/>
            <a:r>
              <a:rPr lang="en-GB" sz="2666" dirty="0" err="1"/>
              <a:t>Ini</a:t>
            </a:r>
            <a:endParaRPr lang="en-GB" sz="2666" dirty="0"/>
          </a:p>
          <a:p>
            <a:pPr algn="ctr"/>
            <a:r>
              <a:rPr lang="en-GB" sz="2666" dirty="0"/>
              <a:t>Less</a:t>
            </a:r>
          </a:p>
          <a:p>
            <a:endParaRPr lang="en-US" sz="2666" dirty="0"/>
          </a:p>
        </p:txBody>
      </p:sp>
      <p:sp>
        <p:nvSpPr>
          <p:cNvPr id="38" name="Text Placeholder 37"/>
          <p:cNvSpPr>
            <a:spLocks noGrp="1"/>
          </p:cNvSpPr>
          <p:nvPr>
            <p:ph type="body" sz="quarter" idx="15"/>
          </p:nvPr>
        </p:nvSpPr>
        <p:spPr>
          <a:xfrm>
            <a:off x="6480942" y="1433571"/>
            <a:ext cx="4906098" cy="3267357"/>
          </a:xfrm>
        </p:spPr>
        <p:txBody>
          <a:bodyPr>
            <a:noAutofit/>
          </a:bodyPr>
          <a:lstStyle/>
          <a:p>
            <a:pPr algn="ctr"/>
            <a:r>
              <a:rPr lang="en-GB" sz="2666" dirty="0"/>
              <a:t>Lua</a:t>
            </a:r>
          </a:p>
          <a:p>
            <a:pPr algn="ctr"/>
            <a:r>
              <a:rPr lang="en-GB" sz="2666" dirty="0" err="1"/>
              <a:t>Makefile</a:t>
            </a:r>
            <a:endParaRPr lang="en-GB" sz="2666" dirty="0"/>
          </a:p>
          <a:p>
            <a:pPr algn="ctr"/>
            <a:r>
              <a:rPr lang="en-GB" sz="2666" dirty="0"/>
              <a:t>Markdown</a:t>
            </a:r>
          </a:p>
          <a:p>
            <a:pPr algn="ctr"/>
            <a:r>
              <a:rPr lang="en-GB" sz="2666" dirty="0"/>
              <a:t>Objective-C</a:t>
            </a:r>
          </a:p>
          <a:p>
            <a:pPr algn="ctr"/>
            <a:r>
              <a:rPr lang="en-GB" sz="2666" dirty="0"/>
              <a:t>Perl</a:t>
            </a:r>
          </a:p>
          <a:p>
            <a:pPr algn="ctr"/>
            <a:r>
              <a:rPr lang="en-GB" sz="2666" dirty="0"/>
              <a:t>PHP</a:t>
            </a:r>
          </a:p>
          <a:p>
            <a:pPr algn="ctr"/>
            <a:r>
              <a:rPr lang="en-GB" sz="2666" dirty="0">
                <a:solidFill>
                  <a:srgbClr val="7030A0"/>
                </a:solidFill>
                <a:highlight>
                  <a:srgbClr val="FFFF00"/>
                </a:highlight>
              </a:rPr>
              <a:t>PowerShell</a:t>
            </a:r>
          </a:p>
          <a:p>
            <a:pPr algn="ctr"/>
            <a:r>
              <a:rPr lang="en-GB" sz="2666" dirty="0"/>
              <a:t>Python</a:t>
            </a:r>
          </a:p>
          <a:p>
            <a:pPr algn="ctr"/>
            <a:r>
              <a:rPr lang="en-GB" sz="2666" dirty="0"/>
              <a:t>R</a:t>
            </a:r>
          </a:p>
          <a:p>
            <a:pPr algn="ctr"/>
            <a:r>
              <a:rPr lang="en-GB" sz="2666" dirty="0"/>
              <a:t>Razor</a:t>
            </a:r>
          </a:p>
          <a:p>
            <a:pPr algn="ctr"/>
            <a:r>
              <a:rPr lang="en-GB" sz="2666" dirty="0"/>
              <a:t>Ruby</a:t>
            </a:r>
          </a:p>
          <a:p>
            <a:pPr algn="ctr"/>
            <a:r>
              <a:rPr lang="en-GB" sz="2666" dirty="0"/>
              <a:t>Rust</a:t>
            </a:r>
          </a:p>
          <a:p>
            <a:pPr algn="ctr"/>
            <a:r>
              <a:rPr lang="en-GB" sz="2666" dirty="0"/>
              <a:t>Sass</a:t>
            </a:r>
          </a:p>
          <a:p>
            <a:pPr algn="ctr"/>
            <a:r>
              <a:rPr lang="en-GB" sz="2666" dirty="0">
                <a:highlight>
                  <a:srgbClr val="FFFF00"/>
                </a:highlight>
              </a:rPr>
              <a:t>SQL</a:t>
            </a:r>
          </a:p>
          <a:p>
            <a:pPr algn="ctr"/>
            <a:r>
              <a:rPr lang="en-GB" sz="2666" dirty="0"/>
              <a:t>Swift</a:t>
            </a:r>
          </a:p>
          <a:p>
            <a:pPr algn="ctr"/>
            <a:r>
              <a:rPr lang="en-GB" sz="2666" dirty="0"/>
              <a:t>TypeScript</a:t>
            </a:r>
          </a:p>
          <a:p>
            <a:pPr algn="ctr"/>
            <a:r>
              <a:rPr lang="en-GB" sz="2666" dirty="0"/>
              <a:t>Visual Basic</a:t>
            </a:r>
          </a:p>
          <a:p>
            <a:pPr algn="ctr"/>
            <a:r>
              <a:rPr lang="en-GB" sz="2666" dirty="0"/>
              <a:t>XML</a:t>
            </a:r>
          </a:p>
          <a:p>
            <a:pPr algn="ctr"/>
            <a:endParaRPr lang="en-GB" sz="2666" dirty="0"/>
          </a:p>
        </p:txBody>
      </p:sp>
    </p:spTree>
    <p:extLst>
      <p:ext uri="{BB962C8B-B14F-4D97-AF65-F5344CB8AC3E}">
        <p14:creationId xmlns:p14="http://schemas.microsoft.com/office/powerpoint/2010/main" val="3831141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0" fill="hold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0" fill="hold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0" fill="hold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0" fill="hold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0" fill="hold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0" fill="hold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0" fill="hold"/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0" fill="hold"/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0" fill="hold"/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0" fill="hold"/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0" fill="hold"/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0" fill="hold"/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0" fill="hold"/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0" fill="hold"/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0" fill="hold"/>
                                        <p:tgtEl>
                                          <p:spTgt spid="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0" fill="hold"/>
                                        <p:tgtEl>
                                          <p:spTgt spid="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0" fill="hold"/>
                                        <p:tgtEl>
                                          <p:spTgt spid="1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0" fill="hold"/>
                                        <p:tgtEl>
                                          <p:spTgt spid="1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0" fill="hold"/>
                                        <p:tgtEl>
                                          <p:spTgt spid="1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0" fill="hold"/>
                                        <p:tgtEl>
                                          <p:spTgt spid="1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0" fill="hold"/>
                                        <p:tgtEl>
                                          <p:spTgt spid="1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0" fill="hold"/>
                                        <p:tgtEl>
                                          <p:spTgt spid="1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0" fill="hold"/>
                                        <p:tgtEl>
                                          <p:spTgt spid="1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0" fill="hold"/>
                                        <p:tgtEl>
                                          <p:spTgt spid="1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0" fill="hold"/>
                                        <p:tgtEl>
                                          <p:spTgt spid="1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0" fill="hold"/>
                                        <p:tgtEl>
                                          <p:spTgt spid="1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0" fill="hold"/>
                                        <p:tgtEl>
                                          <p:spTgt spid="1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0" fill="hold"/>
                                        <p:tgtEl>
                                          <p:spTgt spid="1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0" fill="hold"/>
                                        <p:tgtEl>
                                          <p:spTgt spid="1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0" fill="hold"/>
                                        <p:tgtEl>
                                          <p:spTgt spid="1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0" fill="hold"/>
                                        <p:tgtEl>
                                          <p:spTgt spid="1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0" fill="hold"/>
                                        <p:tgtEl>
                                          <p:spTgt spid="1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0" fill="hold"/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0" fill="hold"/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0" fill="hold"/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0" fill="hold"/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0" fill="hold"/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0" fill="hold"/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0" fill="hold"/>
                                        <p:tgtEl>
                                          <p:spTgt spid="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0" fill="hold"/>
                                        <p:tgtEl>
                                          <p:spTgt spid="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5000" fill="hold"/>
                                        <p:tgtEl>
                                          <p:spTgt spid="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0" fill="hold"/>
                                        <p:tgtEl>
                                          <p:spTgt spid="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0" fill="hold"/>
                                        <p:tgtEl>
                                          <p:spTgt spid="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0" fill="hold"/>
                                        <p:tgtEl>
                                          <p:spTgt spid="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0" fill="hold"/>
                                        <p:tgtEl>
                                          <p:spTgt spid="3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0" fill="hold"/>
                                        <p:tgtEl>
                                          <p:spTgt spid="3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5000" fill="hold"/>
                                        <p:tgtEl>
                                          <p:spTgt spid="3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0" fill="hold"/>
                                        <p:tgtEl>
                                          <p:spTgt spid="3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5000" fill="hold"/>
                                        <p:tgtEl>
                                          <p:spTgt spid="3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0" fill="hold"/>
                                        <p:tgtEl>
                                          <p:spTgt spid="3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5000" fill="hold"/>
                                        <p:tgtEl>
                                          <p:spTgt spid="3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0" fill="hold"/>
                                        <p:tgtEl>
                                          <p:spTgt spid="3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3" dur="5000" fill="hold"/>
                                        <p:tgtEl>
                                          <p:spTgt spid="3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5000" fill="hold"/>
                                        <p:tgtEl>
                                          <p:spTgt spid="3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5000" fill="hold"/>
                                        <p:tgtEl>
                                          <p:spTgt spid="3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0" fill="hold"/>
                                        <p:tgtEl>
                                          <p:spTgt spid="3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1" dur="5000" fill="hold"/>
                                        <p:tgtEl>
                                          <p:spTgt spid="3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5000" fill="hold"/>
                                        <p:tgtEl>
                                          <p:spTgt spid="3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5" dur="5000" fill="hold"/>
                                        <p:tgtEl>
                                          <p:spTgt spid="3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5000" fill="hold"/>
                                        <p:tgtEl>
                                          <p:spTgt spid="3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9" dur="5000" fill="hold"/>
                                        <p:tgtEl>
                                          <p:spTgt spid="3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5000" fill="hold"/>
                                        <p:tgtEl>
                                          <p:spTgt spid="3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1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3" dur="5000" fill="hold"/>
                                        <p:tgtEl>
                                          <p:spTgt spid="38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5000" fill="hold"/>
                                        <p:tgtEl>
                                          <p:spTgt spid="38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28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5000" fill="hold"/>
                                        <p:tgtEl>
                                          <p:spTgt spid="38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5000" fill="hold"/>
                                        <p:tgtEl>
                                          <p:spTgt spid="38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BB8A1A6-BDFA-43B3-975A-11049EBA906D}"/>
              </a:ext>
            </a:extLst>
          </p:cNvPr>
          <p:cNvSpPr txBox="1"/>
          <p:nvPr/>
        </p:nvSpPr>
        <p:spPr>
          <a:xfrm>
            <a:off x="3385727" y="6128711"/>
            <a:ext cx="4872424" cy="4615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399" dirty="0">
                <a:solidFill>
                  <a:srgbClr val="002060"/>
                </a:solidFill>
              </a:rPr>
              <a:t>marketplace.visualstudio.com/</a:t>
            </a:r>
            <a:r>
              <a:rPr lang="en-GB" sz="2399" dirty="0" err="1">
                <a:solidFill>
                  <a:srgbClr val="002060"/>
                </a:solidFill>
              </a:rPr>
              <a:t>vscode</a:t>
            </a:r>
            <a:endParaRPr lang="en-GB" sz="2399" dirty="0">
              <a:solidFill>
                <a:srgbClr val="00206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3C309A-DFBD-4D78-AA80-0DB4AE383B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2988" y="572860"/>
            <a:ext cx="8227036" cy="5712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3900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3E16ADB-5B3B-4086-A261-D6274ABB7FB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868774" y="404665"/>
            <a:ext cx="6454452" cy="789781"/>
          </a:xfrm>
        </p:spPr>
        <p:txBody>
          <a:bodyPr/>
          <a:lstStyle/>
          <a:p>
            <a:pPr algn="ctr"/>
            <a:r>
              <a:rPr lang="en-CA" dirty="0"/>
              <a:t>Multiple Source Control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4896C9-0344-440A-87FF-12F4515CCF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856" y="1586180"/>
            <a:ext cx="10003790" cy="3975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597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3E16ADB-5B3B-4086-A261-D6274ABB7FB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740982" y="225340"/>
            <a:ext cx="3574132" cy="732613"/>
          </a:xfrm>
        </p:spPr>
        <p:txBody>
          <a:bodyPr/>
          <a:lstStyle/>
          <a:p>
            <a:pPr algn="ctr"/>
            <a:r>
              <a:rPr lang="en-CA" dirty="0"/>
              <a:t>Configurable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79E5CC-9A8D-421B-8452-54D22A9B98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9536" y="957953"/>
            <a:ext cx="8352928" cy="5565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6048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3E16ADB-5B3B-4086-A261-D6274ABB7FB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384274" y="334963"/>
            <a:ext cx="5158308" cy="626050"/>
          </a:xfrm>
        </p:spPr>
        <p:txBody>
          <a:bodyPr>
            <a:normAutofit fontScale="90000"/>
          </a:bodyPr>
          <a:lstStyle/>
          <a:p>
            <a:pPr algn="ctr"/>
            <a:r>
              <a:rPr lang="en-CA" dirty="0"/>
              <a:t>Keyboard Shortcuts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067BFC3-4E22-4424-8139-DC75646B8C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6434" y="1152839"/>
            <a:ext cx="6399133" cy="484934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B63A2D1-DD01-4B86-8F2E-60740D85D0C4}"/>
              </a:ext>
            </a:extLst>
          </p:cNvPr>
          <p:cNvSpPr txBox="1"/>
          <p:nvPr/>
        </p:nvSpPr>
        <p:spPr>
          <a:xfrm>
            <a:off x="2370778" y="6194007"/>
            <a:ext cx="6626366" cy="4615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399" dirty="0">
                <a:solidFill>
                  <a:srgbClr val="002060"/>
                </a:solidFill>
              </a:rPr>
              <a:t>code.visualstudio.com/docs/</a:t>
            </a:r>
            <a:r>
              <a:rPr lang="en-GB" sz="2399" dirty="0" err="1">
                <a:solidFill>
                  <a:srgbClr val="002060"/>
                </a:solidFill>
              </a:rPr>
              <a:t>getstarted</a:t>
            </a:r>
            <a:r>
              <a:rPr lang="en-GB" sz="2399" dirty="0">
                <a:solidFill>
                  <a:srgbClr val="002060"/>
                </a:solidFill>
              </a:rPr>
              <a:t>/</a:t>
            </a:r>
            <a:r>
              <a:rPr lang="en-GB" sz="2399" dirty="0" err="1">
                <a:solidFill>
                  <a:srgbClr val="002060"/>
                </a:solidFill>
              </a:rPr>
              <a:t>keybindings</a:t>
            </a:r>
            <a:endParaRPr lang="en-GB" sz="2399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84448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3E16ADB-5B3B-4086-A261-D6274ABB7FB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781549" y="294059"/>
            <a:ext cx="2628900" cy="706438"/>
          </a:xfrm>
        </p:spPr>
        <p:txBody>
          <a:bodyPr/>
          <a:lstStyle/>
          <a:p>
            <a:pPr algn="ctr"/>
            <a:r>
              <a:rPr lang="en-CA" dirty="0"/>
              <a:t>Get-Help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63A2D1-DD01-4B86-8F2E-60740D85D0C4}"/>
              </a:ext>
            </a:extLst>
          </p:cNvPr>
          <p:cNvSpPr txBox="1"/>
          <p:nvPr/>
        </p:nvSpPr>
        <p:spPr>
          <a:xfrm>
            <a:off x="4030161" y="6106944"/>
            <a:ext cx="3761671" cy="4615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399" dirty="0">
                <a:solidFill>
                  <a:schemeClr val="bg2"/>
                </a:solidFill>
              </a:rPr>
              <a:t>code.visualstudio.com/docs/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C15B89-FEDA-4574-A897-8B5AA9F33A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8504" y="1052736"/>
            <a:ext cx="7734992" cy="557561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D672975-733C-4F1D-A8BA-5F167CB30280}"/>
              </a:ext>
            </a:extLst>
          </p:cNvPr>
          <p:cNvSpPr/>
          <p:nvPr/>
        </p:nvSpPr>
        <p:spPr>
          <a:xfrm rot="20335265">
            <a:off x="2296024" y="1020564"/>
            <a:ext cx="6607910" cy="4524315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9600" b="1" dirty="0">
                <a:ln w="22225">
                  <a:solidFill>
                    <a:schemeClr val="tx1"/>
                  </a:solidFill>
                  <a:prstDash val="solid"/>
                </a:ln>
                <a:solidFill>
                  <a:srgbClr val="FFC000"/>
                </a:solidFill>
              </a:rPr>
              <a:t>Did I Mention </a:t>
            </a:r>
            <a:br>
              <a:rPr lang="en-US" sz="9600" b="1" dirty="0">
                <a:ln w="22225">
                  <a:solidFill>
                    <a:schemeClr val="tx1"/>
                  </a:solidFill>
                  <a:prstDash val="solid"/>
                </a:ln>
                <a:solidFill>
                  <a:srgbClr val="FFC000"/>
                </a:solidFill>
              </a:rPr>
            </a:br>
            <a:r>
              <a:rPr lang="en-US" sz="9600" b="1" dirty="0">
                <a:ln w="22225">
                  <a:solidFill>
                    <a:schemeClr val="tx1"/>
                  </a:solidFill>
                  <a:prstDash val="solid"/>
                </a:ln>
                <a:solidFill>
                  <a:srgbClr val="FFC000"/>
                </a:solidFill>
              </a:rPr>
              <a:t>FREE?</a:t>
            </a:r>
          </a:p>
        </p:txBody>
      </p:sp>
    </p:spTree>
    <p:extLst>
      <p:ext uri="{BB962C8B-B14F-4D97-AF65-F5344CB8AC3E}">
        <p14:creationId xmlns:p14="http://schemas.microsoft.com/office/powerpoint/2010/main" val="3703851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3E16ADB-5B3B-4086-A261-D6274ABB7FB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206350" y="229654"/>
            <a:ext cx="3690715" cy="706438"/>
          </a:xfrm>
        </p:spPr>
        <p:txBody>
          <a:bodyPr/>
          <a:lstStyle/>
          <a:p>
            <a:pPr algn="ctr"/>
            <a:r>
              <a:rPr lang="en-CA" dirty="0"/>
              <a:t>Collaboration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63A2D1-DD01-4B86-8F2E-60740D85D0C4}"/>
              </a:ext>
            </a:extLst>
          </p:cNvPr>
          <p:cNvSpPr txBox="1"/>
          <p:nvPr/>
        </p:nvSpPr>
        <p:spPr>
          <a:xfrm>
            <a:off x="4030161" y="6106944"/>
            <a:ext cx="3761671" cy="4615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399" dirty="0">
                <a:solidFill>
                  <a:schemeClr val="bg2"/>
                </a:solidFill>
              </a:rPr>
              <a:t>code.visualstudio.com/docs/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AC42F5D-FB01-473E-A5C2-5B53095CCC22}"/>
              </a:ext>
            </a:extLst>
          </p:cNvPr>
          <p:cNvSpPr/>
          <p:nvPr/>
        </p:nvSpPr>
        <p:spPr>
          <a:xfrm>
            <a:off x="3212499" y="6282324"/>
            <a:ext cx="53528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002060"/>
                </a:solidFill>
              </a:rPr>
              <a:t>https://visualstudio.microsoft.com/services/live-share/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50C0859-6857-4B0A-BEE0-5B7CA0481E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1664" y="922394"/>
            <a:ext cx="6264696" cy="5192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1456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B63A2D1-DD01-4B86-8F2E-60740D85D0C4}"/>
              </a:ext>
            </a:extLst>
          </p:cNvPr>
          <p:cNvSpPr txBox="1"/>
          <p:nvPr/>
        </p:nvSpPr>
        <p:spPr>
          <a:xfrm>
            <a:off x="4030161" y="6106944"/>
            <a:ext cx="3761671" cy="4615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399" dirty="0">
                <a:solidFill>
                  <a:schemeClr val="bg2"/>
                </a:solidFill>
              </a:rPr>
              <a:t>code.visualstudio.com/docs/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A64AF1-5E1C-4628-9150-3D790F9C36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932" y="936092"/>
            <a:ext cx="9910136" cy="5285822"/>
          </a:xfrm>
          <a:prstGeom prst="rect">
            <a:avLst/>
          </a:prstGeom>
        </p:spPr>
      </p:pic>
      <p:sp>
        <p:nvSpPr>
          <p:cNvPr id="7" name="Title 2">
            <a:extLst>
              <a:ext uri="{FF2B5EF4-FFF2-40B4-BE49-F238E27FC236}">
                <a16:creationId xmlns:a16="http://schemas.microsoft.com/office/drawing/2014/main" id="{2850D491-48FA-4042-B19F-4CBFE8C579FA}"/>
              </a:ext>
            </a:extLst>
          </p:cNvPr>
          <p:cNvSpPr txBox="1">
            <a:spLocks/>
          </p:cNvSpPr>
          <p:nvPr/>
        </p:nvSpPr>
        <p:spPr>
          <a:xfrm>
            <a:off x="2091267" y="201478"/>
            <a:ext cx="7920880" cy="70643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marR="0" indent="0" algn="l" defTabSz="609448" rtl="0" eaLnBrk="1" fontAlgn="auto" latinLnBrk="0" hangingPunct="1">
              <a:lnSpc>
                <a:spcPts val="4666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799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algn="ctr"/>
            <a:r>
              <a:rPr lang="en-CA"/>
              <a:t>Collaboration – Local Machine</a:t>
            </a:r>
            <a:endParaRPr lang="en-CA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ABE3EFF-39B4-49CB-A67E-6709C47722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22523" y="1844824"/>
            <a:ext cx="8831132" cy="2369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1919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3E16ADB-5B3B-4086-A261-D6274ABB7FB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091267" y="201478"/>
            <a:ext cx="7920880" cy="706438"/>
          </a:xfrm>
        </p:spPr>
        <p:txBody>
          <a:bodyPr/>
          <a:lstStyle/>
          <a:p>
            <a:pPr algn="ctr"/>
            <a:r>
              <a:rPr lang="en-CA" dirty="0"/>
              <a:t>Collaboration – Local Machine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63A2D1-DD01-4B86-8F2E-60740D85D0C4}"/>
              </a:ext>
            </a:extLst>
          </p:cNvPr>
          <p:cNvSpPr txBox="1"/>
          <p:nvPr/>
        </p:nvSpPr>
        <p:spPr>
          <a:xfrm>
            <a:off x="4030161" y="6106944"/>
            <a:ext cx="3761671" cy="4615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399" dirty="0">
                <a:solidFill>
                  <a:schemeClr val="bg2"/>
                </a:solidFill>
              </a:rPr>
              <a:t>code.visualstudio.com/docs/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6760257-9BCB-4674-BCDE-397A84B53D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3380" y="2243639"/>
            <a:ext cx="8831132" cy="23691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DC688F3-782B-4A58-8973-DA5CC398D0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86419" y="2850036"/>
            <a:ext cx="4258755" cy="20597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2AF5EB0-4B91-4F69-9252-EE8D33E4B8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26379" y="3428232"/>
            <a:ext cx="4401921" cy="35036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CE13FB5-587A-43CB-8E0E-450A9582D6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22723" y="1928922"/>
            <a:ext cx="5471114" cy="211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0599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7608" y="404665"/>
            <a:ext cx="7265318" cy="765771"/>
          </a:xfrm>
        </p:spPr>
        <p:txBody>
          <a:bodyPr>
            <a:noAutofit/>
          </a:bodyPr>
          <a:lstStyle/>
          <a:p>
            <a:pPr algn="ctr"/>
            <a:r>
              <a:rPr lang="en-US" dirty="0">
                <a:latin typeface="+mn-lt"/>
              </a:rPr>
              <a:t>Speaker Questionnaire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99201" y="1304648"/>
            <a:ext cx="11481522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3200" b="1" i="1" dirty="0">
                <a:solidFill>
                  <a:schemeClr val="accent6"/>
                </a:solidFill>
              </a:rPr>
              <a:t>Name</a:t>
            </a:r>
            <a:r>
              <a:rPr lang="en-GB" sz="2800" b="1" i="1" dirty="0"/>
              <a:t> : Rob</a:t>
            </a:r>
            <a:br>
              <a:rPr lang="en-GB" sz="2800" b="1" i="1" dirty="0"/>
            </a:br>
            <a:endParaRPr lang="en-GB" sz="2800" b="1" i="1" dirty="0"/>
          </a:p>
          <a:p>
            <a:pPr>
              <a:lnSpc>
                <a:spcPct val="90000"/>
              </a:lnSpc>
            </a:pPr>
            <a:r>
              <a:rPr lang="en-GB" sz="3200" b="1" i="1" dirty="0">
                <a:solidFill>
                  <a:schemeClr val="accent6"/>
                </a:solidFill>
              </a:rPr>
              <a:t>Occupation</a:t>
            </a:r>
            <a:r>
              <a:rPr lang="en-GB" sz="3200" b="1" i="1" dirty="0"/>
              <a:t> </a:t>
            </a:r>
            <a:r>
              <a:rPr lang="en-GB" sz="2800" b="1" i="1" dirty="0"/>
              <a:t>: DBA, Automator, Do-</a:t>
            </a:r>
            <a:r>
              <a:rPr lang="en-GB" sz="2800" b="1" i="1" dirty="0" err="1"/>
              <a:t>er</a:t>
            </a:r>
            <a:r>
              <a:rPr lang="en-GB" sz="2800" b="1" i="1" dirty="0"/>
              <a:t>, Trainer</a:t>
            </a:r>
            <a:br>
              <a:rPr lang="en-GB" sz="2800" b="1" i="1" dirty="0"/>
            </a:br>
            <a:endParaRPr lang="en-GB" sz="2800" b="1" i="1" dirty="0"/>
          </a:p>
          <a:p>
            <a:pPr>
              <a:lnSpc>
                <a:spcPct val="90000"/>
              </a:lnSpc>
            </a:pPr>
            <a:r>
              <a:rPr lang="en-GB" sz="3200" b="1" i="1" dirty="0">
                <a:solidFill>
                  <a:schemeClr val="accent6"/>
                </a:solidFill>
              </a:rPr>
              <a:t>Interests</a:t>
            </a:r>
            <a:r>
              <a:rPr lang="en-GB" sz="2800" b="1" i="1" dirty="0"/>
              <a:t> : PowerShell, Automation And SQL (PaaS </a:t>
            </a:r>
            <a:r>
              <a:rPr lang="en-GB" sz="2800" b="1" i="1" dirty="0" err="1"/>
              <a:t>geddit</a:t>
            </a:r>
            <a:r>
              <a:rPr lang="en-GB" sz="2800" b="1" i="1" dirty="0"/>
              <a:t>?)</a:t>
            </a:r>
            <a:br>
              <a:rPr lang="en-GB" sz="2800" b="1" i="1" dirty="0"/>
            </a:br>
            <a:endParaRPr lang="en-GB" sz="2800" b="1" i="1" dirty="0"/>
          </a:p>
          <a:p>
            <a:pPr>
              <a:lnSpc>
                <a:spcPct val="90000"/>
              </a:lnSpc>
            </a:pPr>
            <a:r>
              <a:rPr lang="en-GB" sz="3200" b="1" i="1" dirty="0">
                <a:solidFill>
                  <a:schemeClr val="accent6"/>
                </a:solidFill>
              </a:rPr>
              <a:t>Interesting Fact </a:t>
            </a:r>
            <a:r>
              <a:rPr lang="en-GB" sz="2800" b="1" i="1" dirty="0"/>
              <a:t>: Beard. (Still) Plays Cricket, Flies Drone</a:t>
            </a:r>
            <a:br>
              <a:rPr lang="en-GB" sz="2800" b="1" i="1" dirty="0"/>
            </a:br>
            <a:endParaRPr lang="en-GB" sz="2800" b="1" i="1" dirty="0"/>
          </a:p>
          <a:p>
            <a:pPr>
              <a:lnSpc>
                <a:spcPct val="90000"/>
              </a:lnSpc>
            </a:pPr>
            <a:r>
              <a:rPr lang="en-GB" sz="3200" b="1" i="1" dirty="0">
                <a:solidFill>
                  <a:schemeClr val="accent6"/>
                </a:solidFill>
              </a:rPr>
              <a:t>Speaker</a:t>
            </a:r>
            <a:r>
              <a:rPr lang="en-GB" sz="2800" b="1" i="1" dirty="0">
                <a:solidFill>
                  <a:schemeClr val="accent6"/>
                </a:solidFill>
              </a:rPr>
              <a:t> </a:t>
            </a:r>
            <a:r>
              <a:rPr lang="en-GB" sz="2800" b="1" i="1" dirty="0"/>
              <a:t>: SQL Saturdays, SQL Relay, PowerShell Events</a:t>
            </a:r>
            <a:br>
              <a:rPr lang="en-GB" sz="2800" b="1" i="1" dirty="0"/>
            </a:br>
            <a:endParaRPr lang="en-GB" sz="2800" b="1" i="1" dirty="0"/>
          </a:p>
          <a:p>
            <a:pPr>
              <a:lnSpc>
                <a:spcPct val="90000"/>
              </a:lnSpc>
            </a:pPr>
            <a:r>
              <a:rPr lang="en-GB" sz="3200" b="1" i="1" dirty="0">
                <a:solidFill>
                  <a:schemeClr val="accent6"/>
                </a:solidFill>
              </a:rPr>
              <a:t>Community</a:t>
            </a:r>
            <a:r>
              <a:rPr lang="en-GB" sz="2800" b="1" i="1" dirty="0">
                <a:solidFill>
                  <a:schemeClr val="accent6"/>
                </a:solidFill>
              </a:rPr>
              <a:t> </a:t>
            </a:r>
            <a:r>
              <a:rPr lang="en-GB" sz="2800" b="1" i="1" dirty="0"/>
              <a:t>: SQL South West , SQL Sat Exeter , PowerShell VG, PowerShell Conference EU Organiser, dbareports, dbatools, dbachecks, MVP</a:t>
            </a:r>
          </a:p>
        </p:txBody>
      </p:sp>
    </p:spTree>
    <p:extLst>
      <p:ext uri="{BB962C8B-B14F-4D97-AF65-F5344CB8AC3E}">
        <p14:creationId xmlns:p14="http://schemas.microsoft.com/office/powerpoint/2010/main" val="348070331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3E16ADB-5B3B-4086-A261-D6274ABB7FB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091267" y="201478"/>
            <a:ext cx="7920880" cy="706438"/>
          </a:xfrm>
        </p:spPr>
        <p:txBody>
          <a:bodyPr/>
          <a:lstStyle/>
          <a:p>
            <a:pPr algn="ctr"/>
            <a:r>
              <a:rPr lang="en-CA" dirty="0"/>
              <a:t>Collaboration – Local Machine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63A2D1-DD01-4B86-8F2E-60740D85D0C4}"/>
              </a:ext>
            </a:extLst>
          </p:cNvPr>
          <p:cNvSpPr txBox="1"/>
          <p:nvPr/>
        </p:nvSpPr>
        <p:spPr>
          <a:xfrm>
            <a:off x="4030161" y="6106944"/>
            <a:ext cx="3761671" cy="4615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399" dirty="0">
                <a:solidFill>
                  <a:schemeClr val="bg2"/>
                </a:solidFill>
              </a:rPr>
              <a:t>code.visualstudio.com/docs/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DC688F3-782B-4A58-8973-DA5CC398D0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1268" y="1657720"/>
            <a:ext cx="7799291" cy="377220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2AF5EB0-4B91-4F69-9252-EE8D33E4B8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26379" y="3428232"/>
            <a:ext cx="4401921" cy="35036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CE13FB5-587A-43CB-8E0E-450A9582D6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22723" y="1928922"/>
            <a:ext cx="5471114" cy="211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5416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3E16ADB-5B3B-4086-A261-D6274ABB7FB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091267" y="201478"/>
            <a:ext cx="7920880" cy="706438"/>
          </a:xfrm>
        </p:spPr>
        <p:txBody>
          <a:bodyPr/>
          <a:lstStyle/>
          <a:p>
            <a:pPr algn="ctr"/>
            <a:r>
              <a:rPr lang="en-CA" dirty="0"/>
              <a:t>Collaboration – Local Machine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63A2D1-DD01-4B86-8F2E-60740D85D0C4}"/>
              </a:ext>
            </a:extLst>
          </p:cNvPr>
          <p:cNvSpPr txBox="1"/>
          <p:nvPr/>
        </p:nvSpPr>
        <p:spPr>
          <a:xfrm>
            <a:off x="4030161" y="6106944"/>
            <a:ext cx="3761671" cy="4615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399" dirty="0">
                <a:solidFill>
                  <a:schemeClr val="bg2"/>
                </a:solidFill>
              </a:rPr>
              <a:t>code.visualstudio.com/docs/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2AF5EB0-4B91-4F69-9252-EE8D33E4B8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007" y="1202791"/>
            <a:ext cx="6161401" cy="49041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CE13FB5-587A-43CB-8E0E-450A9582D6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22723" y="1928922"/>
            <a:ext cx="5471114" cy="211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807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3E16ADB-5B3B-4086-A261-D6274ABB7FB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091267" y="201478"/>
            <a:ext cx="7920880" cy="706438"/>
          </a:xfrm>
        </p:spPr>
        <p:txBody>
          <a:bodyPr/>
          <a:lstStyle/>
          <a:p>
            <a:pPr algn="ctr"/>
            <a:r>
              <a:rPr lang="en-CA" dirty="0"/>
              <a:t>Collaboration – Local Machine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63A2D1-DD01-4B86-8F2E-60740D85D0C4}"/>
              </a:ext>
            </a:extLst>
          </p:cNvPr>
          <p:cNvSpPr txBox="1"/>
          <p:nvPr/>
        </p:nvSpPr>
        <p:spPr>
          <a:xfrm>
            <a:off x="4030161" y="6106944"/>
            <a:ext cx="3761671" cy="4615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399" dirty="0">
                <a:solidFill>
                  <a:schemeClr val="bg2"/>
                </a:solidFill>
              </a:rPr>
              <a:t>code.visualstudio.com/docs/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CE13FB5-587A-43CB-8E0E-450A9582D6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7350" y="1663850"/>
            <a:ext cx="8317300" cy="321895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C82B018-3798-4637-8C93-19B341CB44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02443" y="371848"/>
            <a:ext cx="7669383" cy="4510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7183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3E16ADB-5B3B-4086-A261-D6274ABB7FB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091267" y="201478"/>
            <a:ext cx="7920880" cy="706438"/>
          </a:xfrm>
        </p:spPr>
        <p:txBody>
          <a:bodyPr/>
          <a:lstStyle/>
          <a:p>
            <a:pPr algn="ctr"/>
            <a:r>
              <a:rPr lang="en-CA" dirty="0"/>
              <a:t>Collaboration – Local Machine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63A2D1-DD01-4B86-8F2E-60740D85D0C4}"/>
              </a:ext>
            </a:extLst>
          </p:cNvPr>
          <p:cNvSpPr txBox="1"/>
          <p:nvPr/>
        </p:nvSpPr>
        <p:spPr>
          <a:xfrm>
            <a:off x="4030161" y="6106944"/>
            <a:ext cx="3761671" cy="4615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399" dirty="0">
                <a:solidFill>
                  <a:schemeClr val="bg2"/>
                </a:solidFill>
              </a:rPr>
              <a:t>code.visualstudio.com/docs/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C82B018-3798-4637-8C93-19B341CB44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7016" y="1173523"/>
            <a:ext cx="7669383" cy="45109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942461A-93B6-4464-992D-25F9588743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66539" y="1412777"/>
            <a:ext cx="5017674" cy="3627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5211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3E16ADB-5B3B-4086-A261-D6274ABB7FB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091267" y="201478"/>
            <a:ext cx="7920880" cy="706438"/>
          </a:xfrm>
        </p:spPr>
        <p:txBody>
          <a:bodyPr/>
          <a:lstStyle/>
          <a:p>
            <a:pPr algn="ctr"/>
            <a:r>
              <a:rPr lang="en-CA" dirty="0"/>
              <a:t>Collaboration – Local Machine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63A2D1-DD01-4B86-8F2E-60740D85D0C4}"/>
              </a:ext>
            </a:extLst>
          </p:cNvPr>
          <p:cNvSpPr txBox="1"/>
          <p:nvPr/>
        </p:nvSpPr>
        <p:spPr>
          <a:xfrm>
            <a:off x="4030161" y="6106944"/>
            <a:ext cx="3761671" cy="4615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399" dirty="0">
                <a:solidFill>
                  <a:schemeClr val="bg2"/>
                </a:solidFill>
              </a:rPr>
              <a:t>code.visualstudio.com/docs/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942461A-93B6-4464-992D-25F9588743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7163" y="1693905"/>
            <a:ext cx="5017674" cy="362705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B03D62E-EA66-4208-A278-A26FC4DC6A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38547" y="1451974"/>
            <a:ext cx="8892370" cy="4110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5699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3E16ADB-5B3B-4086-A261-D6274ABB7FB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091267" y="201478"/>
            <a:ext cx="7920880" cy="706438"/>
          </a:xfrm>
        </p:spPr>
        <p:txBody>
          <a:bodyPr/>
          <a:lstStyle/>
          <a:p>
            <a:pPr algn="ctr"/>
            <a:r>
              <a:rPr lang="en-CA" dirty="0"/>
              <a:t>Collaboration – Local Machine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63A2D1-DD01-4B86-8F2E-60740D85D0C4}"/>
              </a:ext>
            </a:extLst>
          </p:cNvPr>
          <p:cNvSpPr txBox="1"/>
          <p:nvPr/>
        </p:nvSpPr>
        <p:spPr>
          <a:xfrm>
            <a:off x="4030161" y="6106944"/>
            <a:ext cx="3761671" cy="4615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399" dirty="0">
                <a:solidFill>
                  <a:schemeClr val="bg2"/>
                </a:solidFill>
              </a:rPr>
              <a:t>code.visualstudio.com/docs/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B03D62E-EA66-4208-A278-A26FC4DC6A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9815" y="1482832"/>
            <a:ext cx="8892370" cy="41109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B28484A-52D7-4D8B-91C2-A39D98778A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42403" y="5217326"/>
            <a:ext cx="5337708" cy="91819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D270F3-F088-4998-9FD0-65778A497B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96487" y="1196753"/>
            <a:ext cx="5810139" cy="2571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860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3E16ADB-5B3B-4086-A261-D6274ABB7FB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091267" y="201478"/>
            <a:ext cx="7920880" cy="706438"/>
          </a:xfrm>
        </p:spPr>
        <p:txBody>
          <a:bodyPr/>
          <a:lstStyle/>
          <a:p>
            <a:pPr algn="ctr"/>
            <a:r>
              <a:rPr lang="en-CA" dirty="0"/>
              <a:t>Collaboration – Local Machine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63A2D1-DD01-4B86-8F2E-60740D85D0C4}"/>
              </a:ext>
            </a:extLst>
          </p:cNvPr>
          <p:cNvSpPr txBox="1"/>
          <p:nvPr/>
        </p:nvSpPr>
        <p:spPr>
          <a:xfrm>
            <a:off x="571705" y="5904750"/>
            <a:ext cx="9645141" cy="4615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399" dirty="0">
                <a:solidFill>
                  <a:srgbClr val="002060"/>
                </a:solidFill>
              </a:rPr>
              <a:t>https://docs.microsoft.com/en-us/visualstudio/liveshare/reference/security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B28484A-52D7-4D8B-91C2-A39D98778A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42403" y="5217326"/>
            <a:ext cx="5337708" cy="91819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D270F3-F088-4998-9FD0-65778A497B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9496" y="1103345"/>
            <a:ext cx="9273030" cy="4104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5836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3E16ADB-5B3B-4086-A261-D6274ABB7FB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091267" y="201478"/>
            <a:ext cx="7920880" cy="706438"/>
          </a:xfrm>
        </p:spPr>
        <p:txBody>
          <a:bodyPr/>
          <a:lstStyle/>
          <a:p>
            <a:pPr algn="ctr"/>
            <a:r>
              <a:rPr lang="en-CA" dirty="0"/>
              <a:t>Collaboration – Local Machine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63A2D1-DD01-4B86-8F2E-60740D85D0C4}"/>
              </a:ext>
            </a:extLst>
          </p:cNvPr>
          <p:cNvSpPr txBox="1"/>
          <p:nvPr/>
        </p:nvSpPr>
        <p:spPr>
          <a:xfrm>
            <a:off x="4030161" y="6106944"/>
            <a:ext cx="3761671" cy="4615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399" dirty="0">
                <a:solidFill>
                  <a:schemeClr val="bg2"/>
                </a:solidFill>
              </a:rPr>
              <a:t>code.visualstudio.com/docs/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B28484A-52D7-4D8B-91C2-A39D98778A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7146" y="2852936"/>
            <a:ext cx="5337708" cy="91819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8CF0509-A5CB-4625-BB14-1EDA01C5DB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06499" y="1484785"/>
            <a:ext cx="5093873" cy="3196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6177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3E16ADB-5B3B-4086-A261-D6274ABB7FB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091267" y="201478"/>
            <a:ext cx="8613245" cy="706438"/>
          </a:xfrm>
        </p:spPr>
        <p:txBody>
          <a:bodyPr/>
          <a:lstStyle/>
          <a:p>
            <a:pPr algn="ctr"/>
            <a:r>
              <a:rPr lang="en-CA" dirty="0"/>
              <a:t>Collaboration – Remote Machine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63A2D1-DD01-4B86-8F2E-60740D85D0C4}"/>
              </a:ext>
            </a:extLst>
          </p:cNvPr>
          <p:cNvSpPr txBox="1"/>
          <p:nvPr/>
        </p:nvSpPr>
        <p:spPr>
          <a:xfrm>
            <a:off x="4030161" y="6106944"/>
            <a:ext cx="3761671" cy="4615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399" dirty="0">
                <a:solidFill>
                  <a:schemeClr val="bg2"/>
                </a:solidFill>
              </a:rPr>
              <a:t>code.visualstudio.com/docs/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8CF0509-A5CB-4625-BB14-1EDA01C5DB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9378" y="932691"/>
            <a:ext cx="8613245" cy="54050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9BB755F-A433-4FD5-8CD4-9CCD4EFEB2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74451" y="1412776"/>
            <a:ext cx="7799291" cy="3772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3487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3E16ADB-5B3B-4086-A261-D6274ABB7FB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091267" y="201478"/>
            <a:ext cx="8613245" cy="706438"/>
          </a:xfrm>
        </p:spPr>
        <p:txBody>
          <a:bodyPr/>
          <a:lstStyle/>
          <a:p>
            <a:pPr algn="ctr"/>
            <a:r>
              <a:rPr lang="en-CA" dirty="0"/>
              <a:t>Collaboration – Remote Machine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63A2D1-DD01-4B86-8F2E-60740D85D0C4}"/>
              </a:ext>
            </a:extLst>
          </p:cNvPr>
          <p:cNvSpPr txBox="1"/>
          <p:nvPr/>
        </p:nvSpPr>
        <p:spPr>
          <a:xfrm>
            <a:off x="4030161" y="6106944"/>
            <a:ext cx="3761671" cy="4615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399" dirty="0">
                <a:solidFill>
                  <a:schemeClr val="bg2"/>
                </a:solidFill>
              </a:rPr>
              <a:t>code.visualstudio.com/docs/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9BB755F-A433-4FD5-8CD4-9CCD4EFEB2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6355" y="1542897"/>
            <a:ext cx="7799291" cy="37722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D9585AE-510D-4018-ADE1-F597AF3F87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94331" y="3933057"/>
            <a:ext cx="2053551" cy="182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7929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de-DE" sz="8000" dirty="0">
                <a:latin typeface="+mn-lt"/>
              </a:rPr>
              <a:t>Contact Me</a:t>
            </a:r>
            <a:endParaRPr lang="en-US" sz="8800" dirty="0">
              <a:latin typeface="+mn-lt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8E3716AD-FD2D-40C5-8F86-EDF13A5226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5480" y="6617029"/>
            <a:ext cx="9144000" cy="25549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EAE0F7C-DDAF-4B02-A344-7F56AB0C2B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9189" y="74278"/>
            <a:ext cx="1156591" cy="1156591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DF12AD7D-7813-4A78-8B1E-82BB78F0AB77}"/>
              </a:ext>
            </a:extLst>
          </p:cNvPr>
          <p:cNvGrpSpPr/>
          <p:nvPr/>
        </p:nvGrpSpPr>
        <p:grpSpPr>
          <a:xfrm>
            <a:off x="400815" y="2012260"/>
            <a:ext cx="5796786" cy="1156591"/>
            <a:chOff x="104210" y="5480224"/>
            <a:chExt cx="2010650" cy="893897"/>
          </a:xfrm>
        </p:grpSpPr>
        <p:pic>
          <p:nvPicPr>
            <p:cNvPr id="24" name="Picture 3" descr="twitter.png">
              <a:extLst>
                <a:ext uri="{FF2B5EF4-FFF2-40B4-BE49-F238E27FC236}">
                  <a16:creationId xmlns:a16="http://schemas.microsoft.com/office/drawing/2014/main" id="{146D41E1-76CB-4ECD-8274-ACC32F39DB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210" y="5480224"/>
              <a:ext cx="447196" cy="8938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" name="Rectangle 6">
              <a:extLst>
                <a:ext uri="{FF2B5EF4-FFF2-40B4-BE49-F238E27FC236}">
                  <a16:creationId xmlns:a16="http://schemas.microsoft.com/office/drawing/2014/main" id="{6FA8C723-96F4-4E22-8651-C7BD32D450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931" y="5556912"/>
              <a:ext cx="1600929" cy="5509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lvl="1">
                <a:lnSpc>
                  <a:spcPct val="120000"/>
                </a:lnSpc>
                <a:spcBef>
                  <a:spcPts val="1125"/>
                </a:spcBef>
              </a:pPr>
              <a:r>
                <a:rPr lang="en-GB" sz="2101" dirty="0"/>
                <a:t> </a:t>
              </a:r>
              <a:r>
                <a:rPr lang="en-GB" sz="3600" dirty="0"/>
                <a:t>@</a:t>
              </a:r>
              <a:r>
                <a:rPr lang="en-GB" sz="3600" dirty="0" err="1"/>
                <a:t>sqldbawithbeard</a:t>
              </a:r>
              <a:endParaRPr lang="en-GB" sz="2101" dirty="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935BF02-7B16-46B2-940F-818CB143C08E}"/>
              </a:ext>
            </a:extLst>
          </p:cNvPr>
          <p:cNvGrpSpPr/>
          <p:nvPr/>
        </p:nvGrpSpPr>
        <p:grpSpPr>
          <a:xfrm>
            <a:off x="6371760" y="2004160"/>
            <a:ext cx="5757484" cy="1156590"/>
            <a:chOff x="1978579" y="5487854"/>
            <a:chExt cx="1720096" cy="485775"/>
          </a:xfrm>
        </p:grpSpPr>
        <p:sp>
          <p:nvSpPr>
            <p:cNvPr id="27" name="Rectangle 12">
              <a:extLst>
                <a:ext uri="{FF2B5EF4-FFF2-40B4-BE49-F238E27FC236}">
                  <a16:creationId xmlns:a16="http://schemas.microsoft.com/office/drawing/2014/main" id="{1604D43A-A1C8-4542-BF0D-01CB57EA6D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82765" y="5544993"/>
              <a:ext cx="1115910" cy="2993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lvl="1">
                <a:lnSpc>
                  <a:spcPct val="120000"/>
                </a:lnSpc>
                <a:spcBef>
                  <a:spcPts val="1125"/>
                </a:spcBef>
              </a:pPr>
              <a:r>
                <a:rPr lang="en-GB" sz="3600" u="sng" dirty="0" err="1"/>
                <a:t>robsewellsqldba</a:t>
              </a:r>
              <a:endParaRPr lang="en-CA" sz="2401" dirty="0">
                <a:cs typeface="Proxima Nova Light" charset="0"/>
              </a:endParaRPr>
            </a:p>
          </p:txBody>
        </p:sp>
        <p:pic>
          <p:nvPicPr>
            <p:cNvPr id="43" name="Picture 42" descr="linkedin.png">
              <a:extLst>
                <a:ext uri="{FF2B5EF4-FFF2-40B4-BE49-F238E27FC236}">
                  <a16:creationId xmlns:a16="http://schemas.microsoft.com/office/drawing/2014/main" id="{FF9B9605-BBEF-44B2-A7D7-C3B3F4E503F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78579" y="5487854"/>
              <a:ext cx="451302" cy="485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362CE31A-64F2-4108-BF18-46B17CE6D402}"/>
              </a:ext>
            </a:extLst>
          </p:cNvPr>
          <p:cNvGrpSpPr/>
          <p:nvPr/>
        </p:nvGrpSpPr>
        <p:grpSpPr>
          <a:xfrm>
            <a:off x="2668516" y="3318076"/>
            <a:ext cx="7368610" cy="1539699"/>
            <a:chOff x="6646631" y="5472586"/>
            <a:chExt cx="1753382" cy="1169916"/>
          </a:xfrm>
        </p:grpSpPr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1F620A42-153F-4D31-9680-7D3735142F3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646631" y="5472586"/>
              <a:ext cx="525705" cy="1169916"/>
            </a:xfrm>
            <a:prstGeom prst="rect">
              <a:avLst/>
            </a:prstGeom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568AB2D1-E2DF-44C4-B612-8023A0E9954E}"/>
                </a:ext>
              </a:extLst>
            </p:cNvPr>
            <p:cNvSpPr txBox="1"/>
            <p:nvPr/>
          </p:nvSpPr>
          <p:spPr>
            <a:xfrm>
              <a:off x="7286823" y="5598709"/>
              <a:ext cx="1113190" cy="444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1"/>
              <a:r>
                <a:rPr lang="en-GB" sz="3200" dirty="0"/>
                <a:t>sqldbawith</a:t>
              </a:r>
              <a:r>
                <a:rPr lang="en-GB" sz="3200" dirty="0">
                  <a:solidFill>
                    <a:srgbClr val="FF0000"/>
                  </a:solidFill>
                </a:rPr>
                <a:t>A</a:t>
              </a:r>
              <a:r>
                <a:rPr lang="en-GB" sz="3200" dirty="0"/>
                <a:t>beard.com</a:t>
              </a:r>
              <a:endParaRPr lang="en-US" sz="3200" dirty="0"/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8D1E124B-7354-4E15-978F-95DE84BAE0CF}"/>
              </a:ext>
            </a:extLst>
          </p:cNvPr>
          <p:cNvSpPr txBox="1"/>
          <p:nvPr/>
        </p:nvSpPr>
        <p:spPr>
          <a:xfrm>
            <a:off x="1415480" y="5310162"/>
            <a:ext cx="52750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GB" sz="3200" dirty="0"/>
              <a:t>mrrobsewell@outlook.com</a:t>
            </a:r>
            <a:endParaRPr lang="en-US" sz="3200" dirty="0"/>
          </a:p>
        </p:txBody>
      </p:sp>
      <p:pic>
        <p:nvPicPr>
          <p:cNvPr id="1026" name="Picture 2" descr="https://encrypted-tbn0.gstatic.com/images?q=tbn:ANd9GcR_obGyBUe2x2bZhqVCSYxAnZdSu0aU86aCSQa_r4EmNrmah7EuNJgLkQ">
            <a:extLst>
              <a:ext uri="{FF2B5EF4-FFF2-40B4-BE49-F238E27FC236}">
                <a16:creationId xmlns:a16="http://schemas.microsoft.com/office/drawing/2014/main" id="{FC777C3D-4ACF-4CEE-869E-943258C30B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274" y="4992655"/>
            <a:ext cx="1196955" cy="1196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A30C46F-1848-49CA-BD84-C8E3FBD4BA5A}"/>
              </a:ext>
            </a:extLst>
          </p:cNvPr>
          <p:cNvSpPr txBox="1"/>
          <p:nvPr/>
        </p:nvSpPr>
        <p:spPr>
          <a:xfrm>
            <a:off x="9135008" y="5355408"/>
            <a:ext cx="2848944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3200" dirty="0"/>
              <a:t>RobSewell.info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2921B0-BFE5-4F3E-9A00-C6B01D7C5E8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43005" y="4942791"/>
            <a:ext cx="1360766" cy="136076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4ED583D-72F3-44C7-A373-2148554C28C6}"/>
              </a:ext>
            </a:extLst>
          </p:cNvPr>
          <p:cNvSpPr txBox="1"/>
          <p:nvPr/>
        </p:nvSpPr>
        <p:spPr>
          <a:xfrm rot="19979224">
            <a:off x="91277" y="630006"/>
            <a:ext cx="2863064" cy="7854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4951" dirty="0">
                <a:solidFill>
                  <a:srgbClr val="00B050"/>
                </a:solidFill>
              </a:rPr>
              <a:t>Quick Poll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0CFFD2F9-3AAC-469E-92A6-691528D5EB1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3788" y="22662"/>
            <a:ext cx="1275692" cy="1275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583612"/>
      </p:ext>
    </p:extLst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3E16ADB-5B3B-4086-A261-D6274ABB7FB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091267" y="201478"/>
            <a:ext cx="8613245" cy="706438"/>
          </a:xfrm>
        </p:spPr>
        <p:txBody>
          <a:bodyPr/>
          <a:lstStyle/>
          <a:p>
            <a:pPr algn="ctr"/>
            <a:r>
              <a:rPr lang="en-CA" dirty="0"/>
              <a:t>Collaboration – Remote Machine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63A2D1-DD01-4B86-8F2E-60740D85D0C4}"/>
              </a:ext>
            </a:extLst>
          </p:cNvPr>
          <p:cNvSpPr txBox="1"/>
          <p:nvPr/>
        </p:nvSpPr>
        <p:spPr>
          <a:xfrm>
            <a:off x="4030161" y="6106944"/>
            <a:ext cx="3761671" cy="4615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399" dirty="0">
                <a:solidFill>
                  <a:schemeClr val="bg2"/>
                </a:solidFill>
              </a:rPr>
              <a:t>code.visualstudio.com/docs/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D9585AE-510D-4018-ADE1-F597AF3F87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7355" y="3104964"/>
            <a:ext cx="7277290" cy="64807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5B906BE-E082-44FE-839E-486467C7B2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06499" y="2922472"/>
            <a:ext cx="5280559" cy="1661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7779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3E16ADB-5B3B-4086-A261-D6274ABB7FB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091267" y="201478"/>
            <a:ext cx="8613245" cy="706438"/>
          </a:xfrm>
        </p:spPr>
        <p:txBody>
          <a:bodyPr/>
          <a:lstStyle/>
          <a:p>
            <a:pPr algn="ctr"/>
            <a:r>
              <a:rPr lang="en-CA" dirty="0"/>
              <a:t>Collaboration – Local Machine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63A2D1-DD01-4B86-8F2E-60740D85D0C4}"/>
              </a:ext>
            </a:extLst>
          </p:cNvPr>
          <p:cNvSpPr txBox="1"/>
          <p:nvPr/>
        </p:nvSpPr>
        <p:spPr>
          <a:xfrm>
            <a:off x="4030161" y="6106944"/>
            <a:ext cx="3761671" cy="4615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399" dirty="0">
                <a:solidFill>
                  <a:schemeClr val="bg2"/>
                </a:solidFill>
              </a:rPr>
              <a:t>code.visualstudio.com/docs/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5B906BE-E082-44FE-839E-486467C7B2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2490" y="2060848"/>
            <a:ext cx="8698435" cy="2736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1383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C:\Users\mrrob\AppData\Local\Temp\SNAGHTML73e148.PNG">
            <a:extLst>
              <a:ext uri="{FF2B5EF4-FFF2-40B4-BE49-F238E27FC236}">
                <a16:creationId xmlns:a16="http://schemas.microsoft.com/office/drawing/2014/main" id="{A2E3DD91-C27A-421C-834B-45FD552E0E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9" y="174626"/>
            <a:ext cx="12188825" cy="6507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19344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live share example">
            <a:hlinkClick r:id="" action="ppaction://media"/>
            <a:extLst>
              <a:ext uri="{FF2B5EF4-FFF2-40B4-BE49-F238E27FC236}">
                <a16:creationId xmlns:a16="http://schemas.microsoft.com/office/drawing/2014/main" id="{7E783A8A-FFC8-4525-81A1-27B5F00E5A1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57467" y="404664"/>
            <a:ext cx="11477067" cy="5850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768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18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3E16ADB-5B3B-4086-A261-D6274ABB7FB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093633" y="280197"/>
            <a:ext cx="4004734" cy="706438"/>
          </a:xfrm>
        </p:spPr>
        <p:txBody>
          <a:bodyPr/>
          <a:lstStyle/>
          <a:p>
            <a:pPr algn="ctr"/>
            <a:r>
              <a:rPr lang="en-CA" dirty="0"/>
              <a:t>Collaboration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63A2D1-DD01-4B86-8F2E-60740D85D0C4}"/>
              </a:ext>
            </a:extLst>
          </p:cNvPr>
          <p:cNvSpPr txBox="1"/>
          <p:nvPr/>
        </p:nvSpPr>
        <p:spPr>
          <a:xfrm>
            <a:off x="4030161" y="6106944"/>
            <a:ext cx="3761671" cy="4615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399" dirty="0">
                <a:solidFill>
                  <a:schemeClr val="bg2"/>
                </a:solidFill>
              </a:rPr>
              <a:t>code.visualstudio.com/docs/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C1845B6-03EE-4C19-AC03-03E3AC65F2B5}"/>
              </a:ext>
            </a:extLst>
          </p:cNvPr>
          <p:cNvSpPr txBox="1"/>
          <p:nvPr/>
        </p:nvSpPr>
        <p:spPr>
          <a:xfrm>
            <a:off x="2351584" y="1556792"/>
            <a:ext cx="792088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6000" dirty="0"/>
              <a:t>But not just the code</a:t>
            </a:r>
          </a:p>
          <a:p>
            <a:pPr algn="ctr"/>
            <a:endParaRPr lang="en-GB" sz="6000" dirty="0"/>
          </a:p>
          <a:p>
            <a:pPr algn="ctr"/>
            <a:r>
              <a:rPr lang="en-GB" sz="6000" dirty="0"/>
              <a:t>You can share your Terminal too 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2C03B1F-9142-47EF-83E4-49BB50713C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30435" y="122481"/>
            <a:ext cx="12157477" cy="6446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574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3E16ADB-5B3B-4086-A261-D6274ABB7FB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767232" y="305663"/>
            <a:ext cx="8568951" cy="706438"/>
          </a:xfrm>
        </p:spPr>
        <p:txBody>
          <a:bodyPr/>
          <a:lstStyle/>
          <a:p>
            <a:pPr algn="ctr"/>
            <a:r>
              <a:rPr lang="en-CA" dirty="0"/>
              <a:t>Collaboration – Local Machine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63A2D1-DD01-4B86-8F2E-60740D85D0C4}"/>
              </a:ext>
            </a:extLst>
          </p:cNvPr>
          <p:cNvSpPr txBox="1"/>
          <p:nvPr/>
        </p:nvSpPr>
        <p:spPr>
          <a:xfrm>
            <a:off x="4030161" y="6106944"/>
            <a:ext cx="3761671" cy="4615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399" dirty="0">
                <a:solidFill>
                  <a:schemeClr val="bg2"/>
                </a:solidFill>
              </a:rPr>
              <a:t>code.visualstudio.com/docs/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2C03B1F-9142-47EF-83E4-49BB50713C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2791" y="1124745"/>
            <a:ext cx="9806419" cy="51997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9B5E864-B33C-460A-A771-BFE02FBAA8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46459" y="1772816"/>
            <a:ext cx="3988994" cy="3474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2934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3E16ADB-5B3B-4086-A261-D6274ABB7FB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767232" y="305663"/>
            <a:ext cx="8568951" cy="706438"/>
          </a:xfrm>
        </p:spPr>
        <p:txBody>
          <a:bodyPr/>
          <a:lstStyle/>
          <a:p>
            <a:pPr algn="ctr"/>
            <a:r>
              <a:rPr lang="en-CA" dirty="0"/>
              <a:t>Collaboration – Local Machine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63A2D1-DD01-4B86-8F2E-60740D85D0C4}"/>
              </a:ext>
            </a:extLst>
          </p:cNvPr>
          <p:cNvSpPr txBox="1"/>
          <p:nvPr/>
        </p:nvSpPr>
        <p:spPr>
          <a:xfrm>
            <a:off x="4030161" y="6106944"/>
            <a:ext cx="3761671" cy="4615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399" dirty="0">
                <a:solidFill>
                  <a:schemeClr val="bg2"/>
                </a:solidFill>
              </a:rPr>
              <a:t>code.visualstudio.com/docs/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9B5E864-B33C-460A-A771-BFE02FBAA8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3842" y="1412776"/>
            <a:ext cx="5464317" cy="47597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F378CA5-28B3-411B-8A63-E83D323218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74451" y="2924944"/>
            <a:ext cx="4008043" cy="1470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843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3E16ADB-5B3B-4086-A261-D6274ABB7FB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767232" y="305663"/>
            <a:ext cx="8568951" cy="706438"/>
          </a:xfrm>
        </p:spPr>
        <p:txBody>
          <a:bodyPr/>
          <a:lstStyle/>
          <a:p>
            <a:pPr algn="ctr"/>
            <a:r>
              <a:rPr lang="en-CA" dirty="0"/>
              <a:t>Collaboration – Local Machine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63A2D1-DD01-4B86-8F2E-60740D85D0C4}"/>
              </a:ext>
            </a:extLst>
          </p:cNvPr>
          <p:cNvSpPr txBox="1"/>
          <p:nvPr/>
        </p:nvSpPr>
        <p:spPr>
          <a:xfrm>
            <a:off x="4030161" y="6106944"/>
            <a:ext cx="3761671" cy="4615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399" dirty="0">
                <a:solidFill>
                  <a:schemeClr val="bg2"/>
                </a:solidFill>
              </a:rPr>
              <a:t>code.visualstudio.com/docs/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F378CA5-28B3-411B-8A63-E83D323218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4756" y="1916832"/>
            <a:ext cx="8242489" cy="3024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5373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live share termianl">
            <a:hlinkClick r:id="" action="ppaction://media"/>
            <a:extLst>
              <a:ext uri="{FF2B5EF4-FFF2-40B4-BE49-F238E27FC236}">
                <a16:creationId xmlns:a16="http://schemas.microsoft.com/office/drawing/2014/main" id="{A2F883D9-615D-41E3-AF84-6CF156DA1A8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11424" y="774370"/>
            <a:ext cx="10369152" cy="5309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032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4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83432" y="836712"/>
            <a:ext cx="676875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200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Hey Beardy !</a:t>
            </a:r>
          </a:p>
          <a:p>
            <a:r>
              <a:rPr lang="en-GB" sz="7200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 </a:t>
            </a:r>
          </a:p>
          <a:p>
            <a:r>
              <a:rPr lang="en-GB" sz="7200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MUST BE TIME </a:t>
            </a:r>
            <a:br>
              <a:rPr lang="en-GB" sz="7200" b="1" i="1" dirty="0">
                <a:solidFill>
                  <a:srgbClr val="00B050"/>
                </a:solidFill>
                <a:latin typeface="AppleStorm" panose="02000603000000000000" pitchFamily="50" charset="0"/>
              </a:rPr>
            </a:br>
            <a:r>
              <a:rPr lang="en-GB" sz="7200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FOR A DEMO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6240" y="-1"/>
            <a:ext cx="3866184" cy="6856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103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6241B292-B072-4E92-B52F-C701FD46B0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41949" y="1916832"/>
            <a:ext cx="5508103" cy="731912"/>
          </a:xfrm>
        </p:spPr>
        <p:txBody>
          <a:bodyPr>
            <a:normAutofit fontScale="90000"/>
          </a:bodyPr>
          <a:lstStyle/>
          <a:p>
            <a:r>
              <a:rPr lang="en-GB" dirty="0"/>
              <a:t>Which IDE to use?</a:t>
            </a:r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B4BB79C7-33EF-4EF2-BA6B-54CE05B9835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IDE – Integrated Development Environment</a:t>
            </a:r>
          </a:p>
        </p:txBody>
      </p:sp>
    </p:spTree>
    <p:extLst>
      <p:ext uri="{BB962C8B-B14F-4D97-AF65-F5344CB8AC3E}">
        <p14:creationId xmlns:p14="http://schemas.microsoft.com/office/powerpoint/2010/main" val="2363595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/>
          <p:cNvSpPr txBox="1"/>
          <p:nvPr/>
        </p:nvSpPr>
        <p:spPr>
          <a:xfrm>
            <a:off x="2148052" y="2220979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de-DE" sz="9600" b="1" i="1" dirty="0">
                <a:solidFill>
                  <a:srgbClr val="00B050"/>
                </a:solidFill>
                <a:latin typeface="+mn-lt"/>
              </a:rPr>
              <a:t>Questions?</a:t>
            </a:r>
            <a:endParaRPr lang="en-US" sz="11500" b="1" i="1" dirty="0">
              <a:solidFill>
                <a:srgbClr val="00B0F0"/>
              </a:solidFill>
              <a:latin typeface="+mn-lt"/>
            </a:endParaRPr>
          </a:p>
        </p:txBody>
      </p:sp>
      <p:sp>
        <p:nvSpPr>
          <p:cNvPr id="5" name="Textplatzhalter 2"/>
          <p:cNvSpPr>
            <a:spLocks noGrp="1"/>
          </p:cNvSpPr>
          <p:nvPr>
            <p:ph type="body" idx="1"/>
          </p:nvPr>
        </p:nvSpPr>
        <p:spPr>
          <a:xfrm>
            <a:off x="6365499" y="6208349"/>
            <a:ext cx="5961540" cy="423172"/>
          </a:xfrm>
        </p:spPr>
        <p:txBody>
          <a:bodyPr>
            <a:noAutofit/>
          </a:bodyPr>
          <a:lstStyle/>
          <a:p>
            <a:r>
              <a:rPr lang="de-DE" sz="2800" b="1" i="1" dirty="0">
                <a:solidFill>
                  <a:srgbClr val="00B0F0"/>
                </a:solidFill>
              </a:rPr>
              <a:t>Rob Sewell 	@sqldbawithbeard </a:t>
            </a:r>
            <a:r>
              <a:rPr lang="de-DE" sz="2800" i="1" dirty="0">
                <a:solidFill>
                  <a:srgbClr val="00B0F0"/>
                </a:solidFill>
              </a:rPr>
              <a:t>			</a:t>
            </a:r>
            <a:r>
              <a:rPr lang="de-DE" sz="2800" b="1" i="1" dirty="0">
                <a:solidFill>
                  <a:srgbClr val="00B0F0"/>
                </a:solidFill>
              </a:rPr>
              <a:t>sqldbawith</a:t>
            </a:r>
            <a:r>
              <a:rPr lang="de-DE" sz="2800" b="1" i="1" dirty="0">
                <a:solidFill>
                  <a:srgbClr val="FF0000"/>
                </a:solidFill>
              </a:rPr>
              <a:t>A</a:t>
            </a:r>
            <a:r>
              <a:rPr lang="de-DE" sz="2800" b="1" i="1" dirty="0">
                <a:solidFill>
                  <a:srgbClr val="00B0F0"/>
                </a:solidFill>
              </a:rPr>
              <a:t>beard.com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958519" y="3703115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latin typeface="AppleStorm" panose="02000603000000000000" pitchFamily="50" charset="0"/>
              </a:rPr>
              <a:t>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1039" y="1911696"/>
            <a:ext cx="2168852" cy="3093953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2620179" y="2434203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solidFill>
                  <a:srgbClr val="7030A0"/>
                </a:solidFill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124897" y="2132519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717215" y="2434203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solidFill>
                  <a:srgbClr val="00B0F0"/>
                </a:solidFill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327216" y="2137669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849733" y="2461664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5498071" y="2186539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6101715" y="2411491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solidFill>
                  <a:srgbClr val="FFFF00"/>
                </a:solidFill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2016535" y="3684646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4149120" y="3753121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5254405" y="3802949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2438412" y="4077241"/>
            <a:ext cx="1022156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solidFill>
                  <a:srgbClr val="FF0000"/>
                </a:solidFill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3557894" y="4104879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solidFill>
                  <a:srgbClr val="92D050"/>
                </a:solidFill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4690099" y="4148298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solidFill>
                  <a:schemeClr val="accent4">
                    <a:lumMod val="75000"/>
                  </a:schemeClr>
                </a:solidFill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5942081" y="3914453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solidFill>
                  <a:srgbClr val="7030A0"/>
                </a:solidFill>
                <a:latin typeface="AppleStorm" panose="02000603000000000000" pitchFamily="50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474579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6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70"/>
                            </p:stCondLst>
                            <p:childTnLst>
                              <p:par>
                                <p:cTn id="39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80"/>
                            </p:stCondLst>
                            <p:childTnLst>
                              <p:par>
                                <p:cTn id="42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90"/>
                            </p:stCondLst>
                            <p:childTnLst>
                              <p:par>
                                <p:cTn id="45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5" grpId="0" build="p"/>
      <p:bldP spid="3" grpId="0"/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37" grpId="0"/>
      <p:bldP spid="38" grpId="0"/>
      <p:bldP spid="39" grpId="0"/>
      <p:bldP spid="40" grpId="0"/>
      <p:bldP spid="41" grpId="0"/>
      <p:bldP spid="42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78E56BC-7EE7-494F-AD5E-AB9835856E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25" y="1"/>
            <a:ext cx="12188825" cy="685110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3F27358-0AA8-48D6-94FD-F6FB41179DD5}"/>
              </a:ext>
            </a:extLst>
          </p:cNvPr>
          <p:cNvSpPr/>
          <p:nvPr/>
        </p:nvSpPr>
        <p:spPr>
          <a:xfrm>
            <a:off x="335360" y="1772817"/>
            <a:ext cx="4868640" cy="52937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sz="3200" b="1" i="1" dirty="0">
              <a:solidFill>
                <a:srgbClr val="7030A0"/>
              </a:solidFill>
              <a:latin typeface="AppleStorm" panose="02000603000000000000" pitchFamily="50" charset="0"/>
              <a:cs typeface="Calibri Light"/>
            </a:endParaRPr>
          </a:p>
          <a:p>
            <a:r>
              <a:rPr lang="en-US" sz="3200" b="1" i="1" dirty="0">
                <a:solidFill>
                  <a:srgbClr val="7030A0"/>
                </a:solidFill>
                <a:highlight>
                  <a:srgbClr val="FFFF00"/>
                </a:highlight>
                <a:latin typeface="AppleStorm" panose="02000603000000000000" pitchFamily="50" charset="0"/>
                <a:cs typeface="Calibri Light"/>
              </a:rPr>
              <a:t>Just like Jimi Hendrix …</a:t>
            </a:r>
          </a:p>
          <a:p>
            <a:endParaRPr lang="en-US" sz="3200" b="1" i="1" dirty="0">
              <a:solidFill>
                <a:srgbClr val="7030A0"/>
              </a:solidFill>
              <a:highlight>
                <a:srgbClr val="FFFF00"/>
              </a:highlight>
              <a:latin typeface="AppleStorm" panose="02000603000000000000" pitchFamily="50" charset="0"/>
              <a:cs typeface="Calibri Light"/>
            </a:endParaRPr>
          </a:p>
          <a:p>
            <a:r>
              <a:rPr lang="en-US" sz="3200" b="1" i="1" dirty="0">
                <a:solidFill>
                  <a:srgbClr val="7030A0"/>
                </a:solidFill>
                <a:highlight>
                  <a:srgbClr val="FFFF00"/>
                </a:highlight>
                <a:latin typeface="AppleStorm" panose="02000603000000000000" pitchFamily="50" charset="0"/>
                <a:ea typeface="Calibri"/>
                <a:cs typeface="Calibri"/>
              </a:rPr>
              <a:t>We love to get feedback</a:t>
            </a:r>
            <a:endParaRPr lang="en-US" sz="3200" b="1" i="1" dirty="0">
              <a:solidFill>
                <a:srgbClr val="7030A0"/>
              </a:solidFill>
              <a:highlight>
                <a:srgbClr val="FFFF00"/>
              </a:highlight>
              <a:latin typeface="AppleStorm" panose="02000603000000000000" pitchFamily="50" charset="0"/>
              <a:cs typeface="Calibri"/>
            </a:endParaRPr>
          </a:p>
          <a:p>
            <a:pPr algn="ctr"/>
            <a:endParaRPr lang="en-US" sz="3200" b="1" i="1" dirty="0">
              <a:solidFill>
                <a:srgbClr val="7030A0"/>
              </a:solidFill>
              <a:latin typeface="AppleStorm" panose="02000603000000000000" pitchFamily="50" charset="0"/>
              <a:ea typeface="Calibri"/>
              <a:cs typeface="Calibri"/>
            </a:endParaRPr>
          </a:p>
          <a:p>
            <a:pPr algn="ctr"/>
            <a:endParaRPr lang="en-US" sz="3200" b="1" i="1" dirty="0">
              <a:solidFill>
                <a:srgbClr val="7030A0"/>
              </a:solidFill>
              <a:latin typeface="AppleStorm" panose="02000603000000000000" pitchFamily="50" charset="0"/>
              <a:ea typeface="Calibri"/>
              <a:cs typeface="Calibri"/>
            </a:endParaRPr>
          </a:p>
          <a:p>
            <a:pPr algn="ctr"/>
            <a:endParaRPr lang="en-US" sz="3200" b="1" i="1" dirty="0">
              <a:solidFill>
                <a:srgbClr val="7030A0"/>
              </a:solidFill>
              <a:latin typeface="AppleStorm" panose="02000603000000000000" pitchFamily="50" charset="0"/>
              <a:ea typeface="Calibri"/>
              <a:cs typeface="Calibri"/>
            </a:endParaRPr>
          </a:p>
          <a:p>
            <a:pPr algn="ctr"/>
            <a:endParaRPr lang="en-US" sz="3200" b="1" i="1" dirty="0">
              <a:solidFill>
                <a:srgbClr val="7030A0"/>
              </a:solidFill>
              <a:latin typeface="AppleStorm" panose="02000603000000000000" pitchFamily="50" charset="0"/>
              <a:ea typeface="Calibri"/>
              <a:cs typeface="Calibri"/>
            </a:endParaRPr>
          </a:p>
          <a:p>
            <a:r>
              <a:rPr lang="en-US" sz="3200" b="1" i="1" dirty="0">
                <a:solidFill>
                  <a:srgbClr val="7030A0"/>
                </a:solidFill>
                <a:latin typeface="AppleStorm" panose="02000603000000000000" pitchFamily="50" charset="0"/>
                <a:ea typeface="Calibri"/>
                <a:cs typeface="Calibri"/>
                <a:hlinkClick r:id="rId3"/>
              </a:rPr>
              <a:t>Please complete the </a:t>
            </a:r>
          </a:p>
          <a:p>
            <a:r>
              <a:rPr lang="en-US" sz="3200" b="1" i="1" dirty="0">
                <a:solidFill>
                  <a:srgbClr val="7030A0"/>
                </a:solidFill>
                <a:latin typeface="AppleStorm" panose="02000603000000000000" pitchFamily="50" charset="0"/>
                <a:cs typeface="Calibri"/>
                <a:hlinkClick r:id="rId3"/>
              </a:rPr>
              <a:t>session feedback forms</a:t>
            </a:r>
            <a:endParaRPr lang="en-US" sz="3200" b="1" i="1" dirty="0">
              <a:solidFill>
                <a:srgbClr val="7030A0"/>
              </a:solidFill>
              <a:latin typeface="AppleStorm" panose="02000603000000000000" pitchFamily="50" charset="0"/>
              <a:cs typeface="Calibri"/>
            </a:endParaRPr>
          </a:p>
          <a:p>
            <a:endParaRPr lang="en-GB" dirty="0">
              <a:solidFill>
                <a:prstClr val="white"/>
              </a:solidFill>
              <a:latin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3997703935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PowerShell Code Editors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Notepad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Notepad ++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PowerShell ISE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err="1"/>
              <a:t>Sapien</a:t>
            </a:r>
            <a:r>
              <a:rPr lang="en-US" dirty="0"/>
              <a:t> PowerShell Studio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Visual Studio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Visual Studio Code</a:t>
            </a:r>
          </a:p>
        </p:txBody>
      </p:sp>
      <p:sp>
        <p:nvSpPr>
          <p:cNvPr id="15" name="Shape 2903"/>
          <p:cNvSpPr/>
          <p:nvPr/>
        </p:nvSpPr>
        <p:spPr>
          <a:xfrm>
            <a:off x="2121963" y="2008450"/>
            <a:ext cx="279327" cy="2793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2" y="982"/>
                  <a:pt x="20618" y="5377"/>
                  <a:pt x="20618" y="10800"/>
                </a:cubicBezTo>
                <a:cubicBezTo>
                  <a:pt x="20618" y="16223"/>
                  <a:pt x="16222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16200" y="8836"/>
                </a:moveTo>
                <a:cubicBezTo>
                  <a:pt x="16065" y="8836"/>
                  <a:pt x="15942" y="8891"/>
                  <a:pt x="15852" y="8980"/>
                </a:cubicBezTo>
                <a:lnTo>
                  <a:pt x="10800" y="13574"/>
                </a:lnTo>
                <a:lnTo>
                  <a:pt x="5747" y="8980"/>
                </a:lnTo>
                <a:cubicBezTo>
                  <a:pt x="5658" y="8891"/>
                  <a:pt x="5535" y="8836"/>
                  <a:pt x="5400" y="8836"/>
                </a:cubicBezTo>
                <a:cubicBezTo>
                  <a:pt x="5129" y="8836"/>
                  <a:pt x="4909" y="9056"/>
                  <a:pt x="4909" y="9327"/>
                </a:cubicBezTo>
                <a:cubicBezTo>
                  <a:pt x="4909" y="9463"/>
                  <a:pt x="4964" y="9586"/>
                  <a:pt x="5053" y="9674"/>
                </a:cubicBezTo>
                <a:lnTo>
                  <a:pt x="10453" y="14583"/>
                </a:lnTo>
                <a:cubicBezTo>
                  <a:pt x="10542" y="14673"/>
                  <a:pt x="10665" y="14727"/>
                  <a:pt x="10800" y="14727"/>
                </a:cubicBezTo>
                <a:cubicBezTo>
                  <a:pt x="10935" y="14727"/>
                  <a:pt x="11058" y="14673"/>
                  <a:pt x="11147" y="14583"/>
                </a:cubicBezTo>
                <a:lnTo>
                  <a:pt x="16547" y="9674"/>
                </a:lnTo>
                <a:cubicBezTo>
                  <a:pt x="16636" y="9586"/>
                  <a:pt x="16691" y="9463"/>
                  <a:pt x="16691" y="9327"/>
                </a:cubicBezTo>
                <a:cubicBezTo>
                  <a:pt x="16691" y="9056"/>
                  <a:pt x="16471" y="8836"/>
                  <a:pt x="16200" y="8836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19040" tIns="19040" rIns="19040" bIns="19040" anchor="ctr"/>
          <a:lstStyle/>
          <a:p>
            <a:pPr defTabSz="228475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chemeClr val="bg2">
                  <a:lumMod val="50000"/>
                </a:schemeClr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6" name="Shape 2903"/>
          <p:cNvSpPr/>
          <p:nvPr/>
        </p:nvSpPr>
        <p:spPr>
          <a:xfrm>
            <a:off x="6060761" y="2008450"/>
            <a:ext cx="279327" cy="2793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2" y="982"/>
                  <a:pt x="20618" y="5377"/>
                  <a:pt x="20618" y="10800"/>
                </a:cubicBezTo>
                <a:cubicBezTo>
                  <a:pt x="20618" y="16223"/>
                  <a:pt x="16222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16200" y="8836"/>
                </a:moveTo>
                <a:cubicBezTo>
                  <a:pt x="16065" y="8836"/>
                  <a:pt x="15942" y="8891"/>
                  <a:pt x="15852" y="8980"/>
                </a:cubicBezTo>
                <a:lnTo>
                  <a:pt x="10800" y="13574"/>
                </a:lnTo>
                <a:lnTo>
                  <a:pt x="5747" y="8980"/>
                </a:lnTo>
                <a:cubicBezTo>
                  <a:pt x="5658" y="8891"/>
                  <a:pt x="5535" y="8836"/>
                  <a:pt x="5400" y="8836"/>
                </a:cubicBezTo>
                <a:cubicBezTo>
                  <a:pt x="5129" y="8836"/>
                  <a:pt x="4909" y="9056"/>
                  <a:pt x="4909" y="9327"/>
                </a:cubicBezTo>
                <a:cubicBezTo>
                  <a:pt x="4909" y="9463"/>
                  <a:pt x="4964" y="9586"/>
                  <a:pt x="5053" y="9674"/>
                </a:cubicBezTo>
                <a:lnTo>
                  <a:pt x="10453" y="14583"/>
                </a:lnTo>
                <a:cubicBezTo>
                  <a:pt x="10542" y="14673"/>
                  <a:pt x="10665" y="14727"/>
                  <a:pt x="10800" y="14727"/>
                </a:cubicBezTo>
                <a:cubicBezTo>
                  <a:pt x="10935" y="14727"/>
                  <a:pt x="11058" y="14673"/>
                  <a:pt x="11147" y="14583"/>
                </a:cubicBezTo>
                <a:lnTo>
                  <a:pt x="16547" y="9674"/>
                </a:lnTo>
                <a:cubicBezTo>
                  <a:pt x="16636" y="9586"/>
                  <a:pt x="16691" y="9463"/>
                  <a:pt x="16691" y="9327"/>
                </a:cubicBezTo>
                <a:cubicBezTo>
                  <a:pt x="16691" y="9056"/>
                  <a:pt x="16471" y="8836"/>
                  <a:pt x="16200" y="8836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19040" tIns="19040" rIns="19040" bIns="19040" anchor="ctr"/>
          <a:lstStyle/>
          <a:p>
            <a:pPr defTabSz="228475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chemeClr val="bg2">
                  <a:lumMod val="50000"/>
                </a:schemeClr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7" name="Shape 2903"/>
          <p:cNvSpPr/>
          <p:nvPr/>
        </p:nvSpPr>
        <p:spPr>
          <a:xfrm>
            <a:off x="9837056" y="2008450"/>
            <a:ext cx="279327" cy="2793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2" y="982"/>
                  <a:pt x="20618" y="5377"/>
                  <a:pt x="20618" y="10800"/>
                </a:cubicBezTo>
                <a:cubicBezTo>
                  <a:pt x="20618" y="16223"/>
                  <a:pt x="16222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16200" y="8836"/>
                </a:moveTo>
                <a:cubicBezTo>
                  <a:pt x="16065" y="8836"/>
                  <a:pt x="15942" y="8891"/>
                  <a:pt x="15852" y="8980"/>
                </a:cubicBezTo>
                <a:lnTo>
                  <a:pt x="10800" y="13574"/>
                </a:lnTo>
                <a:lnTo>
                  <a:pt x="5747" y="8980"/>
                </a:lnTo>
                <a:cubicBezTo>
                  <a:pt x="5658" y="8891"/>
                  <a:pt x="5535" y="8836"/>
                  <a:pt x="5400" y="8836"/>
                </a:cubicBezTo>
                <a:cubicBezTo>
                  <a:pt x="5129" y="8836"/>
                  <a:pt x="4909" y="9056"/>
                  <a:pt x="4909" y="9327"/>
                </a:cubicBezTo>
                <a:cubicBezTo>
                  <a:pt x="4909" y="9463"/>
                  <a:pt x="4964" y="9586"/>
                  <a:pt x="5053" y="9674"/>
                </a:cubicBezTo>
                <a:lnTo>
                  <a:pt x="10453" y="14583"/>
                </a:lnTo>
                <a:cubicBezTo>
                  <a:pt x="10542" y="14673"/>
                  <a:pt x="10665" y="14727"/>
                  <a:pt x="10800" y="14727"/>
                </a:cubicBezTo>
                <a:cubicBezTo>
                  <a:pt x="10935" y="14727"/>
                  <a:pt x="11058" y="14673"/>
                  <a:pt x="11147" y="14583"/>
                </a:cubicBezTo>
                <a:lnTo>
                  <a:pt x="16547" y="9674"/>
                </a:lnTo>
                <a:cubicBezTo>
                  <a:pt x="16636" y="9586"/>
                  <a:pt x="16691" y="9463"/>
                  <a:pt x="16691" y="9327"/>
                </a:cubicBezTo>
                <a:cubicBezTo>
                  <a:pt x="16691" y="9056"/>
                  <a:pt x="16471" y="8836"/>
                  <a:pt x="16200" y="8836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19040" tIns="19040" rIns="19040" bIns="19040" anchor="ctr"/>
          <a:lstStyle/>
          <a:p>
            <a:pPr defTabSz="228475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chemeClr val="bg2">
                  <a:lumMod val="50000"/>
                </a:schemeClr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8" name="Shape 2903"/>
          <p:cNvSpPr/>
          <p:nvPr/>
        </p:nvSpPr>
        <p:spPr>
          <a:xfrm>
            <a:off x="2121963" y="4161701"/>
            <a:ext cx="279327" cy="2793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2" y="982"/>
                  <a:pt x="20618" y="5377"/>
                  <a:pt x="20618" y="10800"/>
                </a:cubicBezTo>
                <a:cubicBezTo>
                  <a:pt x="20618" y="16223"/>
                  <a:pt x="16222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16200" y="8836"/>
                </a:moveTo>
                <a:cubicBezTo>
                  <a:pt x="16065" y="8836"/>
                  <a:pt x="15942" y="8891"/>
                  <a:pt x="15852" y="8980"/>
                </a:cubicBezTo>
                <a:lnTo>
                  <a:pt x="10800" y="13574"/>
                </a:lnTo>
                <a:lnTo>
                  <a:pt x="5747" y="8980"/>
                </a:lnTo>
                <a:cubicBezTo>
                  <a:pt x="5658" y="8891"/>
                  <a:pt x="5535" y="8836"/>
                  <a:pt x="5400" y="8836"/>
                </a:cubicBezTo>
                <a:cubicBezTo>
                  <a:pt x="5129" y="8836"/>
                  <a:pt x="4909" y="9056"/>
                  <a:pt x="4909" y="9327"/>
                </a:cubicBezTo>
                <a:cubicBezTo>
                  <a:pt x="4909" y="9463"/>
                  <a:pt x="4964" y="9586"/>
                  <a:pt x="5053" y="9674"/>
                </a:cubicBezTo>
                <a:lnTo>
                  <a:pt x="10453" y="14583"/>
                </a:lnTo>
                <a:cubicBezTo>
                  <a:pt x="10542" y="14673"/>
                  <a:pt x="10665" y="14727"/>
                  <a:pt x="10800" y="14727"/>
                </a:cubicBezTo>
                <a:cubicBezTo>
                  <a:pt x="10935" y="14727"/>
                  <a:pt x="11058" y="14673"/>
                  <a:pt x="11147" y="14583"/>
                </a:cubicBezTo>
                <a:lnTo>
                  <a:pt x="16547" y="9674"/>
                </a:lnTo>
                <a:cubicBezTo>
                  <a:pt x="16636" y="9586"/>
                  <a:pt x="16691" y="9463"/>
                  <a:pt x="16691" y="9327"/>
                </a:cubicBezTo>
                <a:cubicBezTo>
                  <a:pt x="16691" y="9056"/>
                  <a:pt x="16471" y="8836"/>
                  <a:pt x="16200" y="8836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19040" tIns="19040" rIns="19040" bIns="19040" anchor="ctr"/>
          <a:lstStyle/>
          <a:p>
            <a:pPr defTabSz="228475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chemeClr val="bg2">
                  <a:lumMod val="50000"/>
                </a:schemeClr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9" name="Shape 2903"/>
          <p:cNvSpPr/>
          <p:nvPr/>
        </p:nvSpPr>
        <p:spPr>
          <a:xfrm>
            <a:off x="6060761" y="4161701"/>
            <a:ext cx="279327" cy="2793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2" y="982"/>
                  <a:pt x="20618" y="5377"/>
                  <a:pt x="20618" y="10800"/>
                </a:cubicBezTo>
                <a:cubicBezTo>
                  <a:pt x="20618" y="16223"/>
                  <a:pt x="16222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16200" y="8836"/>
                </a:moveTo>
                <a:cubicBezTo>
                  <a:pt x="16065" y="8836"/>
                  <a:pt x="15942" y="8891"/>
                  <a:pt x="15852" y="8980"/>
                </a:cubicBezTo>
                <a:lnTo>
                  <a:pt x="10800" y="13574"/>
                </a:lnTo>
                <a:lnTo>
                  <a:pt x="5747" y="8980"/>
                </a:lnTo>
                <a:cubicBezTo>
                  <a:pt x="5658" y="8891"/>
                  <a:pt x="5535" y="8836"/>
                  <a:pt x="5400" y="8836"/>
                </a:cubicBezTo>
                <a:cubicBezTo>
                  <a:pt x="5129" y="8836"/>
                  <a:pt x="4909" y="9056"/>
                  <a:pt x="4909" y="9327"/>
                </a:cubicBezTo>
                <a:cubicBezTo>
                  <a:pt x="4909" y="9463"/>
                  <a:pt x="4964" y="9586"/>
                  <a:pt x="5053" y="9674"/>
                </a:cubicBezTo>
                <a:lnTo>
                  <a:pt x="10453" y="14583"/>
                </a:lnTo>
                <a:cubicBezTo>
                  <a:pt x="10542" y="14673"/>
                  <a:pt x="10665" y="14727"/>
                  <a:pt x="10800" y="14727"/>
                </a:cubicBezTo>
                <a:cubicBezTo>
                  <a:pt x="10935" y="14727"/>
                  <a:pt x="11058" y="14673"/>
                  <a:pt x="11147" y="14583"/>
                </a:cubicBezTo>
                <a:lnTo>
                  <a:pt x="16547" y="9674"/>
                </a:lnTo>
                <a:cubicBezTo>
                  <a:pt x="16636" y="9586"/>
                  <a:pt x="16691" y="9463"/>
                  <a:pt x="16691" y="9327"/>
                </a:cubicBezTo>
                <a:cubicBezTo>
                  <a:pt x="16691" y="9056"/>
                  <a:pt x="16471" y="8836"/>
                  <a:pt x="16200" y="8836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19040" tIns="19040" rIns="19040" bIns="19040" anchor="ctr"/>
          <a:lstStyle/>
          <a:p>
            <a:pPr defTabSz="228475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chemeClr val="bg2">
                  <a:lumMod val="50000"/>
                </a:schemeClr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0" name="Shape 2903"/>
          <p:cNvSpPr/>
          <p:nvPr/>
        </p:nvSpPr>
        <p:spPr>
          <a:xfrm>
            <a:off x="9837056" y="4161701"/>
            <a:ext cx="279327" cy="2793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2" y="982"/>
                  <a:pt x="20618" y="5377"/>
                  <a:pt x="20618" y="10800"/>
                </a:cubicBezTo>
                <a:cubicBezTo>
                  <a:pt x="20618" y="16223"/>
                  <a:pt x="16222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16200" y="8836"/>
                </a:moveTo>
                <a:cubicBezTo>
                  <a:pt x="16065" y="8836"/>
                  <a:pt x="15942" y="8891"/>
                  <a:pt x="15852" y="8980"/>
                </a:cubicBezTo>
                <a:lnTo>
                  <a:pt x="10800" y="13574"/>
                </a:lnTo>
                <a:lnTo>
                  <a:pt x="5747" y="8980"/>
                </a:lnTo>
                <a:cubicBezTo>
                  <a:pt x="5658" y="8891"/>
                  <a:pt x="5535" y="8836"/>
                  <a:pt x="5400" y="8836"/>
                </a:cubicBezTo>
                <a:cubicBezTo>
                  <a:pt x="5129" y="8836"/>
                  <a:pt x="4909" y="9056"/>
                  <a:pt x="4909" y="9327"/>
                </a:cubicBezTo>
                <a:cubicBezTo>
                  <a:pt x="4909" y="9463"/>
                  <a:pt x="4964" y="9586"/>
                  <a:pt x="5053" y="9674"/>
                </a:cubicBezTo>
                <a:lnTo>
                  <a:pt x="10453" y="14583"/>
                </a:lnTo>
                <a:cubicBezTo>
                  <a:pt x="10542" y="14673"/>
                  <a:pt x="10665" y="14727"/>
                  <a:pt x="10800" y="14727"/>
                </a:cubicBezTo>
                <a:cubicBezTo>
                  <a:pt x="10935" y="14727"/>
                  <a:pt x="11058" y="14673"/>
                  <a:pt x="11147" y="14583"/>
                </a:cubicBezTo>
                <a:lnTo>
                  <a:pt x="16547" y="9674"/>
                </a:lnTo>
                <a:cubicBezTo>
                  <a:pt x="16636" y="9586"/>
                  <a:pt x="16691" y="9463"/>
                  <a:pt x="16691" y="9327"/>
                </a:cubicBezTo>
                <a:cubicBezTo>
                  <a:pt x="16691" y="9056"/>
                  <a:pt x="16471" y="8836"/>
                  <a:pt x="16200" y="8836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19040" tIns="19040" rIns="19040" bIns="19040" anchor="ctr"/>
          <a:lstStyle/>
          <a:p>
            <a:pPr defTabSz="228475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chemeClr val="bg2">
                  <a:lumMod val="50000"/>
                </a:schemeClr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026" name="Picture 2" descr="Notepad Tips and Tricks">
            <a:extLst>
              <a:ext uri="{FF2B5EF4-FFF2-40B4-BE49-F238E27FC236}">
                <a16:creationId xmlns:a16="http://schemas.microsoft.com/office/drawing/2014/main" id="{C4C77585-10FC-499C-A698-8B0E63408B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875" y="2861979"/>
            <a:ext cx="1093503" cy="1093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ile:Notepad plus plus.png">
            <a:extLst>
              <a:ext uri="{FF2B5EF4-FFF2-40B4-BE49-F238E27FC236}">
                <a16:creationId xmlns:a16="http://schemas.microsoft.com/office/drawing/2014/main" id="{75C28576-5E7E-47A7-9913-F99F6850A4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2138" y="2775825"/>
            <a:ext cx="1238933" cy="1238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1.bp.blogspot.com/-4LAX4fSDoQ0/UuRoh3kF9eI/AAAAAAABiic/TjIU0KL1K28/s1600/windows-powershell-ise-icon.png">
            <a:extLst>
              <a:ext uri="{FF2B5EF4-FFF2-40B4-BE49-F238E27FC236}">
                <a16:creationId xmlns:a16="http://schemas.microsoft.com/office/drawing/2014/main" id="{0C2264E6-BDB2-4118-AEE4-2D95E476DD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8299" y="2792866"/>
            <a:ext cx="1238933" cy="1238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sapien powershell studio icon">
            <a:extLst>
              <a:ext uri="{FF2B5EF4-FFF2-40B4-BE49-F238E27FC236}">
                <a16:creationId xmlns:a16="http://schemas.microsoft.com/office/drawing/2014/main" id="{CD4D999F-3D03-42CB-873A-09C69BB6F1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9380" y="5122548"/>
            <a:ext cx="1251449" cy="1238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http://claudioserio.com/images/VS2017.png">
            <a:extLst>
              <a:ext uri="{FF2B5EF4-FFF2-40B4-BE49-F238E27FC236}">
                <a16:creationId xmlns:a16="http://schemas.microsoft.com/office/drawing/2014/main" id="{AF53ABA6-F972-4154-8F07-F74C40279B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958" y="5122548"/>
            <a:ext cx="1238933" cy="1238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×§×××¥:Visual Studio Code 1.18 icon.svg">
            <a:extLst>
              <a:ext uri="{FF2B5EF4-FFF2-40B4-BE49-F238E27FC236}">
                <a16:creationId xmlns:a16="http://schemas.microsoft.com/office/drawing/2014/main" id="{835B9693-BF5D-4DC1-A0B3-CAD8672179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6206" y="5122548"/>
            <a:ext cx="1241027" cy="1236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00300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5163"/>
            <a:ext cx="10515600" cy="1325563"/>
          </a:xfrm>
        </p:spPr>
        <p:txBody>
          <a:bodyPr/>
          <a:lstStyle/>
          <a:p>
            <a:r>
              <a:rPr lang="en-US" dirty="0"/>
              <a:t>Why Not ISE?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858ECF91-E2E5-4999-B329-4DB94D1FF6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0321" y="1152838"/>
            <a:ext cx="8384860" cy="267391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85B48368-B690-4D78-B17C-29FA16D5C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0321" y="4329455"/>
            <a:ext cx="8384860" cy="1626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6813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PowerShell Editor Services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0A8741B-BD92-4EBC-9A4B-02C929FB01EE}"/>
              </a:ext>
            </a:extLst>
          </p:cNvPr>
          <p:cNvSpPr/>
          <p:nvPr/>
        </p:nvSpPr>
        <p:spPr>
          <a:xfrm>
            <a:off x="2718468" y="5753515"/>
            <a:ext cx="6755067" cy="461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399" dirty="0"/>
              <a:t>powershell.github.io/PowerShellEditorServices/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A5E44C-7730-41AF-9767-09B6E06AF5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0237" y="1565265"/>
            <a:ext cx="7845028" cy="3727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5297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E2C3B21-1D17-410D-A23E-C278EC4D6349}"/>
              </a:ext>
            </a:extLst>
          </p:cNvPr>
          <p:cNvPicPr>
            <a:picLocks noGrp="1" noChangeAspect="1"/>
          </p:cNvPicPr>
          <p:nvPr>
            <p:ph sz="quarter" idx="4294967295"/>
          </p:nvPr>
        </p:nvPicPr>
        <p:blipFill>
          <a:blip r:embed="rId2"/>
          <a:stretch>
            <a:fillRect/>
          </a:stretch>
        </p:blipFill>
        <p:spPr>
          <a:xfrm>
            <a:off x="1577980" y="332656"/>
            <a:ext cx="9036040" cy="55497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BB8A1A6-BDFA-43B3-975A-11049EBA906D}"/>
              </a:ext>
            </a:extLst>
          </p:cNvPr>
          <p:cNvSpPr txBox="1"/>
          <p:nvPr/>
        </p:nvSpPr>
        <p:spPr>
          <a:xfrm>
            <a:off x="3935760" y="6063808"/>
            <a:ext cx="4320480" cy="461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399" dirty="0">
                <a:solidFill>
                  <a:srgbClr val="002060"/>
                </a:solidFill>
              </a:rPr>
              <a:t>https://code.visualstudio.com/ </a:t>
            </a:r>
            <a:endParaRPr lang="en-GB" sz="2399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06538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3EBE0CD-9254-4D40-AB42-CBD7F5208129}"/>
              </a:ext>
            </a:extLst>
          </p:cNvPr>
          <p:cNvPicPr>
            <a:picLocks noGrp="1" noChangeAspect="1"/>
          </p:cNvPicPr>
          <p:nvPr>
            <p:ph sz="quarter" idx="4294967295"/>
          </p:nvPr>
        </p:nvPicPr>
        <p:blipFill>
          <a:blip r:embed="rId2"/>
          <a:stretch>
            <a:fillRect/>
          </a:stretch>
        </p:blipFill>
        <p:spPr>
          <a:xfrm>
            <a:off x="1017588" y="1152525"/>
            <a:ext cx="10156825" cy="470535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53E16ADB-5B3B-4086-A261-D6274ABB7FB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588" y="334963"/>
            <a:ext cx="11304588" cy="817562"/>
          </a:xfrm>
        </p:spPr>
        <p:txBody>
          <a:bodyPr/>
          <a:lstStyle/>
          <a:p>
            <a:pPr algn="ctr"/>
            <a:r>
              <a:rPr lang="en-CA" dirty="0"/>
              <a:t>Multi-Platform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52F285-9DCC-40B3-ADB7-9FA477DECB21}"/>
              </a:ext>
            </a:extLst>
          </p:cNvPr>
          <p:cNvSpPr txBox="1"/>
          <p:nvPr/>
        </p:nvSpPr>
        <p:spPr>
          <a:xfrm>
            <a:off x="3935760" y="6063808"/>
            <a:ext cx="4320480" cy="461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399" dirty="0">
                <a:solidFill>
                  <a:srgbClr val="002060"/>
                </a:solidFill>
              </a:rPr>
              <a:t>https://code.visualstudio.com/ </a:t>
            </a:r>
            <a:endParaRPr lang="en-GB" sz="2399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3184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482</Words>
  <Application>Microsoft Office PowerPoint</Application>
  <PresentationFormat>Widescreen</PresentationFormat>
  <Paragraphs>153</Paragraphs>
  <Slides>41</Slides>
  <Notes>1</Notes>
  <HiddenSlides>0</HiddenSlides>
  <MMClips>2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54" baseType="lpstr">
      <vt:lpstr>AppleStorm</vt:lpstr>
      <vt:lpstr>Arial</vt:lpstr>
      <vt:lpstr>Calibri</vt:lpstr>
      <vt:lpstr>Calibri Light</vt:lpstr>
      <vt:lpstr>Corbel</vt:lpstr>
      <vt:lpstr>Gill Sans</vt:lpstr>
      <vt:lpstr>Gotham Light</vt:lpstr>
      <vt:lpstr>Proxima Nova Light</vt:lpstr>
      <vt:lpstr>Roboto Black</vt:lpstr>
      <vt:lpstr>Roboto Condensed</vt:lpstr>
      <vt:lpstr>Segoe UI Light</vt:lpstr>
      <vt:lpstr>Ubuntu Mono</vt:lpstr>
      <vt:lpstr>Office Theme</vt:lpstr>
      <vt:lpstr>PowerPoint Presentation</vt:lpstr>
      <vt:lpstr>Speaker Questionnaire</vt:lpstr>
      <vt:lpstr>Contact Me</vt:lpstr>
      <vt:lpstr>Which IDE to use?</vt:lpstr>
      <vt:lpstr>PowerShell Code Editors</vt:lpstr>
      <vt:lpstr>Why Not ISE?</vt:lpstr>
      <vt:lpstr>PowerShell Editor Services</vt:lpstr>
      <vt:lpstr>PowerPoint Presentation</vt:lpstr>
      <vt:lpstr>Multi-Platform</vt:lpstr>
      <vt:lpstr>Multi-Language</vt:lpstr>
      <vt:lpstr>Multi-Language</vt:lpstr>
      <vt:lpstr>PowerPoint Presentation</vt:lpstr>
      <vt:lpstr>Multiple Source Control</vt:lpstr>
      <vt:lpstr>Configurable</vt:lpstr>
      <vt:lpstr>Keyboard Shortcuts</vt:lpstr>
      <vt:lpstr>Get-Help</vt:lpstr>
      <vt:lpstr>Collaboration</vt:lpstr>
      <vt:lpstr>PowerPoint Presentation</vt:lpstr>
      <vt:lpstr>Collaboration – Local Machine</vt:lpstr>
      <vt:lpstr>Collaboration – Local Machine</vt:lpstr>
      <vt:lpstr>Collaboration – Local Machine</vt:lpstr>
      <vt:lpstr>Collaboration – Local Machine</vt:lpstr>
      <vt:lpstr>Collaboration – Local Machine</vt:lpstr>
      <vt:lpstr>Collaboration – Local Machine</vt:lpstr>
      <vt:lpstr>Collaboration – Local Machine</vt:lpstr>
      <vt:lpstr>Collaboration – Local Machine</vt:lpstr>
      <vt:lpstr>Collaboration – Local Machine</vt:lpstr>
      <vt:lpstr>Collaboration – Remote Machine</vt:lpstr>
      <vt:lpstr>Collaboration – Remote Machine</vt:lpstr>
      <vt:lpstr>Collaboration – Remote Machine</vt:lpstr>
      <vt:lpstr>Collaboration – Local Machine</vt:lpstr>
      <vt:lpstr>PowerPoint Presentation</vt:lpstr>
      <vt:lpstr>PowerPoint Presentation</vt:lpstr>
      <vt:lpstr>Collaboration</vt:lpstr>
      <vt:lpstr>Collaboration – Local Machine</vt:lpstr>
      <vt:lpstr>Collaboration – Local Machine</vt:lpstr>
      <vt:lpstr>Collaboration – Local Machine</vt:lpstr>
      <vt:lpstr>PowerPoint Presentation</vt:lpstr>
      <vt:lpstr>PowerPoint Presentation</vt:lpstr>
      <vt:lpstr>Questions?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Which IDE to use?</dc:title>
  <dc:creator>Rob Sewell</dc:creator>
  <cp:lastModifiedBy>Rob Sewell</cp:lastModifiedBy>
  <cp:revision>1</cp:revision>
  <dcterms:created xsi:type="dcterms:W3CDTF">2018-10-21T06:58:50Z</dcterms:created>
  <dcterms:modified xsi:type="dcterms:W3CDTF">2018-10-21T07:14:34Z</dcterms:modified>
</cp:coreProperties>
</file>